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268" r:id="rId9"/>
    <p:sldId id="284" r:id="rId10"/>
    <p:sldId id="270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74CC"/>
    <a:srgbClr val="E1604B"/>
    <a:srgbClr val="FEA002"/>
    <a:srgbClr val="EA6C81"/>
    <a:srgbClr val="E97117"/>
    <a:srgbClr val="2BA193"/>
    <a:srgbClr val="05959C"/>
    <a:srgbClr val="1A604E"/>
    <a:srgbClr val="1F8D41"/>
    <a:srgbClr val="843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64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B497-3C48-421F-8686-49FA837780C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FCED7-593A-4678-AA93-F2A82823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45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B497-3C48-421F-8686-49FA837780C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FCED7-593A-4678-AA93-F2A82823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8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B497-3C48-421F-8686-49FA837780C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FCED7-593A-4678-AA93-F2A82823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8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B497-3C48-421F-8686-49FA837780C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FCED7-593A-4678-AA93-F2A82823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4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B497-3C48-421F-8686-49FA837780C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FCED7-593A-4678-AA93-F2A82823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5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B497-3C48-421F-8686-49FA837780C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FCED7-593A-4678-AA93-F2A82823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2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B497-3C48-421F-8686-49FA837780C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FCED7-593A-4678-AA93-F2A82823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75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B497-3C48-421F-8686-49FA837780C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FCED7-593A-4678-AA93-F2A82823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1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B497-3C48-421F-8686-49FA837780C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FCED7-593A-4678-AA93-F2A82823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B497-3C48-421F-8686-49FA837780C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FCED7-593A-4678-AA93-F2A82823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4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B497-3C48-421F-8686-49FA837780C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FCED7-593A-4678-AA93-F2A82823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72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4B497-3C48-421F-8686-49FA837780C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FCED7-593A-4678-AA93-F2A82823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3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gif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39613" y="3828629"/>
            <a:ext cx="70125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err="1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Lập</a:t>
            </a:r>
            <a:r>
              <a:rPr lang="en-US" sz="4400" b="1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sz="4400" b="1" dirty="0" err="1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trình</a:t>
            </a:r>
            <a:r>
              <a:rPr lang="en-US" sz="4400" b="1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sz="4400" b="1" dirty="0" err="1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đồ</a:t>
            </a:r>
            <a:r>
              <a:rPr lang="en-US" sz="4400" b="1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sz="4400" b="1" dirty="0" err="1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họa</a:t>
            </a:r>
            <a:r>
              <a:rPr lang="en-US" sz="4400" b="1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2D </a:t>
            </a:r>
            <a:r>
              <a:rPr lang="en-US" sz="4400" b="1" dirty="0" err="1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trong</a:t>
            </a:r>
            <a:endParaRPr lang="en-US" sz="4400" b="1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45627" y="3964402"/>
            <a:ext cx="4328344" cy="890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2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605" y="4998170"/>
            <a:ext cx="2477088" cy="247708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962605" y="5042521"/>
            <a:ext cx="3210075" cy="3285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2625624" y="2420525"/>
            <a:ext cx="5564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</a:rPr>
              <a:t>Java 2D API</a:t>
            </a:r>
            <a:endParaRPr lang="en-US" sz="8000" b="1" dirty="0"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 rot="18961806">
            <a:off x="-355839" y="6995658"/>
            <a:ext cx="3529379" cy="608687"/>
          </a:xfrm>
          <a:prstGeom prst="rect">
            <a:avLst/>
          </a:prstGeom>
          <a:solidFill>
            <a:srgbClr val="643C78"/>
          </a:solidFill>
          <a:ln>
            <a:noFill/>
          </a:ln>
          <a:effectLst>
            <a:outerShdw blurRad="203200" dist="101600" dir="6120000" sx="101000" sy="101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8961806">
            <a:off x="-614449" y="6486436"/>
            <a:ext cx="2793692" cy="450987"/>
          </a:xfrm>
          <a:prstGeom prst="rect">
            <a:avLst/>
          </a:prstGeom>
          <a:solidFill>
            <a:srgbClr val="FF0000">
              <a:alpha val="77000"/>
            </a:srgbClr>
          </a:solidFill>
          <a:ln>
            <a:noFill/>
          </a:ln>
          <a:effectLst>
            <a:outerShdw blurRad="203200" dist="101600" dir="6120000" sx="101000" sy="101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8961806">
            <a:off x="-37030" y="5995703"/>
            <a:ext cx="3781916" cy="399444"/>
          </a:xfrm>
          <a:prstGeom prst="rect">
            <a:avLst/>
          </a:prstGeom>
          <a:solidFill>
            <a:srgbClr val="189087">
              <a:alpha val="76863"/>
            </a:srgbClr>
          </a:solidFill>
          <a:ln>
            <a:noFill/>
          </a:ln>
          <a:effectLst>
            <a:outerShdw blurRad="203200" dist="101600" dir="6120000" sx="101000" sy="101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8961806">
            <a:off x="-1293456" y="6061354"/>
            <a:ext cx="3781916" cy="541866"/>
          </a:xfrm>
          <a:prstGeom prst="rect">
            <a:avLst/>
          </a:prstGeom>
          <a:solidFill>
            <a:srgbClr val="00B0F0">
              <a:alpha val="77000"/>
            </a:srgbClr>
          </a:solidFill>
          <a:ln>
            <a:noFill/>
          </a:ln>
          <a:effectLst>
            <a:outerShdw blurRad="203200" dist="101600" dir="6120000" sx="101000" sy="101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8961806">
            <a:off x="-2421678" y="6587066"/>
            <a:ext cx="3781916" cy="541866"/>
          </a:xfrm>
          <a:prstGeom prst="rect">
            <a:avLst/>
          </a:prstGeom>
          <a:solidFill>
            <a:srgbClr val="FFFF00">
              <a:alpha val="76863"/>
            </a:srgbClr>
          </a:solidFill>
          <a:ln>
            <a:noFill/>
          </a:ln>
          <a:effectLst>
            <a:outerShdw blurRad="203200" dist="101600" dir="6120000" sx="101000" sy="101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8961806">
            <a:off x="-1791470" y="5342075"/>
            <a:ext cx="3781916" cy="541866"/>
          </a:xfrm>
          <a:prstGeom prst="rect">
            <a:avLst/>
          </a:prstGeom>
          <a:solidFill>
            <a:srgbClr val="F75A03">
              <a:alpha val="76863"/>
            </a:srgbClr>
          </a:solidFill>
          <a:ln>
            <a:noFill/>
          </a:ln>
          <a:effectLst>
            <a:outerShdw blurRad="203200" dist="101600" dir="6120000" sx="101000" sy="101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8961806">
            <a:off x="10237814" y="-304343"/>
            <a:ext cx="3529379" cy="608687"/>
          </a:xfrm>
          <a:prstGeom prst="rect">
            <a:avLst/>
          </a:prstGeom>
          <a:solidFill>
            <a:srgbClr val="643C78"/>
          </a:solidFill>
          <a:ln>
            <a:noFill/>
          </a:ln>
          <a:effectLst>
            <a:outerShdw blurRad="203200" dist="101600" dir="6120000" sx="101000" sy="101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18961806">
            <a:off x="9653228" y="529359"/>
            <a:ext cx="4031001" cy="541866"/>
          </a:xfrm>
          <a:prstGeom prst="rect">
            <a:avLst/>
          </a:prstGeom>
          <a:solidFill>
            <a:srgbClr val="FFFF00">
              <a:alpha val="76863"/>
            </a:srgbClr>
          </a:solidFill>
          <a:ln>
            <a:noFill/>
          </a:ln>
          <a:effectLst>
            <a:outerShdw blurRad="203200" dist="101600" dir="6120000" sx="101000" sy="101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rot="18961806">
            <a:off x="8385666" y="357570"/>
            <a:ext cx="4781531" cy="370287"/>
          </a:xfrm>
          <a:prstGeom prst="rect">
            <a:avLst/>
          </a:prstGeom>
          <a:solidFill>
            <a:srgbClr val="F75A03">
              <a:alpha val="76863"/>
            </a:srgbClr>
          </a:solidFill>
          <a:ln>
            <a:noFill/>
          </a:ln>
          <a:effectLst>
            <a:outerShdw blurRad="203200" dist="101600" dir="6120000" sx="101000" sy="101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18961806">
            <a:off x="11061805" y="-90913"/>
            <a:ext cx="3781916" cy="449758"/>
          </a:xfrm>
          <a:prstGeom prst="rect">
            <a:avLst/>
          </a:prstGeom>
          <a:solidFill>
            <a:srgbClr val="00B0F0">
              <a:alpha val="77000"/>
            </a:srgbClr>
          </a:solidFill>
          <a:ln>
            <a:noFill/>
          </a:ln>
          <a:effectLst>
            <a:outerShdw blurRad="203200" dist="101600" dir="6120000" sx="101000" sy="101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18961806">
            <a:off x="10535581" y="1082430"/>
            <a:ext cx="3781916" cy="712480"/>
          </a:xfrm>
          <a:prstGeom prst="rect">
            <a:avLst/>
          </a:prstGeom>
          <a:solidFill>
            <a:srgbClr val="189087">
              <a:alpha val="76863"/>
            </a:srgbClr>
          </a:solidFill>
          <a:ln>
            <a:noFill/>
          </a:ln>
          <a:effectLst>
            <a:outerShdw blurRad="203200" dist="101600" dir="6120000" sx="101000" sy="101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961806">
            <a:off x="9502266" y="-496704"/>
            <a:ext cx="2793692" cy="614547"/>
          </a:xfrm>
          <a:prstGeom prst="rect">
            <a:avLst/>
          </a:prstGeom>
          <a:solidFill>
            <a:srgbClr val="FF0000">
              <a:alpha val="77000"/>
            </a:srgbClr>
          </a:solidFill>
          <a:ln>
            <a:noFill/>
          </a:ln>
          <a:effectLst>
            <a:outerShdw blurRad="203200" dist="101600" dir="6120000" sx="101000" sy="101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rot="18961806">
            <a:off x="8312492" y="204849"/>
            <a:ext cx="314948" cy="336156"/>
          </a:xfrm>
          <a:prstGeom prst="rect">
            <a:avLst/>
          </a:prstGeom>
          <a:solidFill>
            <a:srgbClr val="EE7D0C">
              <a:alpha val="77000"/>
            </a:srgbClr>
          </a:solidFill>
          <a:ln>
            <a:noFill/>
          </a:ln>
          <a:effectLst>
            <a:outerShdw blurRad="203200" dist="101600" dir="6120000" sx="101000" sy="101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18961806">
            <a:off x="8468730" y="1373105"/>
            <a:ext cx="324681" cy="385301"/>
          </a:xfrm>
          <a:prstGeom prst="rect">
            <a:avLst/>
          </a:prstGeom>
          <a:solidFill>
            <a:srgbClr val="189087">
              <a:alpha val="76863"/>
            </a:srgbClr>
          </a:solidFill>
          <a:ln>
            <a:noFill/>
          </a:ln>
          <a:effectLst>
            <a:outerShdw blurRad="203200" dist="101600" dir="6120000" sx="101000" sy="101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18961806">
            <a:off x="9619412" y="2404762"/>
            <a:ext cx="299519" cy="278736"/>
          </a:xfrm>
          <a:prstGeom prst="rect">
            <a:avLst/>
          </a:prstGeom>
          <a:solidFill>
            <a:srgbClr val="643C78"/>
          </a:solidFill>
          <a:ln>
            <a:noFill/>
          </a:ln>
          <a:effectLst>
            <a:outerShdw blurRad="203200" dist="101600" dir="6120000" sx="101000" sy="101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18961806">
            <a:off x="4058860" y="5108405"/>
            <a:ext cx="324681" cy="385301"/>
          </a:xfrm>
          <a:prstGeom prst="rect">
            <a:avLst/>
          </a:prstGeom>
          <a:solidFill>
            <a:srgbClr val="189087">
              <a:alpha val="76863"/>
            </a:srgbClr>
          </a:solidFill>
          <a:ln>
            <a:noFill/>
          </a:ln>
          <a:effectLst>
            <a:outerShdw blurRad="203200" dist="101600" dir="6120000" sx="101000" sy="101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18961806">
            <a:off x="2231750" y="4634434"/>
            <a:ext cx="299519" cy="278736"/>
          </a:xfrm>
          <a:prstGeom prst="rect">
            <a:avLst/>
          </a:prstGeom>
          <a:solidFill>
            <a:srgbClr val="643C78"/>
          </a:solidFill>
          <a:ln>
            <a:noFill/>
          </a:ln>
          <a:effectLst>
            <a:outerShdw blurRad="203200" dist="101600" dir="6120000" sx="101000" sy="101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18961806">
            <a:off x="3668194" y="6257987"/>
            <a:ext cx="258238" cy="231521"/>
          </a:xfrm>
          <a:prstGeom prst="rect">
            <a:avLst/>
          </a:prstGeom>
          <a:solidFill>
            <a:srgbClr val="FFFF00">
              <a:alpha val="76863"/>
            </a:srgbClr>
          </a:solidFill>
          <a:ln>
            <a:noFill/>
          </a:ln>
          <a:effectLst>
            <a:outerShdw blurRad="203200" dist="101600" dir="6120000" sx="101000" sy="101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18961806">
            <a:off x="1056152" y="2998068"/>
            <a:ext cx="465276" cy="427320"/>
          </a:xfrm>
          <a:prstGeom prst="rect">
            <a:avLst/>
          </a:prstGeom>
          <a:solidFill>
            <a:srgbClr val="FF0000">
              <a:alpha val="77000"/>
            </a:srgbClr>
          </a:solidFill>
          <a:ln>
            <a:noFill/>
          </a:ln>
          <a:effectLst>
            <a:outerShdw blurRad="203200" dist="101600" dir="6120000" sx="101000" sy="101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-215281" y="2111797"/>
            <a:ext cx="3210075" cy="1852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8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8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8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8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8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4.44444E-6 L 0.40951 4.44444E-6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69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35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33333E-6 -1.85185E-6 L -0.52708 -1.85185E-6 " pathEditMode="relative" rAng="0" ptsTypes="AA">
                                      <p:cBhvr>
                                        <p:cTn id="8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54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2.5E-6 7.40741E-7 L -0.00625 -0.38634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1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9" grpId="0" animBg="1"/>
      <p:bldP spid="17" grpId="0" animBg="1"/>
      <p:bldP spid="18" grpId="0" animBg="1"/>
      <p:bldP spid="14" grpId="0" animBg="1"/>
      <p:bldP spid="16" grpId="0" animBg="1"/>
      <p:bldP spid="20" grpId="0" animBg="1"/>
      <p:bldP spid="21" grpId="0" animBg="1"/>
      <p:bldP spid="25" grpId="0" animBg="1"/>
      <p:bldP spid="26" grpId="0" animBg="1"/>
      <p:bldP spid="24" grpId="0" animBg="1"/>
      <p:bldP spid="23" grpId="0" animBg="1"/>
      <p:bldP spid="22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8" y="1177850"/>
            <a:ext cx="11473330" cy="5399214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>
            <a:off x="-981215" y="903354"/>
            <a:ext cx="3063096" cy="1200888"/>
          </a:xfrm>
          <a:custGeom>
            <a:avLst/>
            <a:gdLst>
              <a:gd name="connsiteX0" fmla="*/ 0 w 3063096"/>
              <a:gd name="connsiteY0" fmla="*/ 0 h 1200888"/>
              <a:gd name="connsiteX1" fmla="*/ 380342 w 3063096"/>
              <a:gd name="connsiteY1" fmla="*/ 0 h 1200888"/>
              <a:gd name="connsiteX2" fmla="*/ 410028 w 3063096"/>
              <a:gd name="connsiteY2" fmla="*/ 95632 h 1200888"/>
              <a:gd name="connsiteX3" fmla="*/ 1531548 w 3063096"/>
              <a:gd name="connsiteY3" fmla="*/ 839025 h 1200888"/>
              <a:gd name="connsiteX4" fmla="*/ 2653068 w 3063096"/>
              <a:gd name="connsiteY4" fmla="*/ 95632 h 1200888"/>
              <a:gd name="connsiteX5" fmla="*/ 2682754 w 3063096"/>
              <a:gd name="connsiteY5" fmla="*/ 0 h 1200888"/>
              <a:gd name="connsiteX6" fmla="*/ 3063096 w 3063096"/>
              <a:gd name="connsiteY6" fmla="*/ 0 h 1200888"/>
              <a:gd name="connsiteX7" fmla="*/ 3039592 w 3063096"/>
              <a:gd name="connsiteY7" fmla="*/ 91410 h 1200888"/>
              <a:gd name="connsiteX8" fmla="*/ 1531548 w 3063096"/>
              <a:gd name="connsiteY8" fmla="*/ 1200888 h 1200888"/>
              <a:gd name="connsiteX9" fmla="*/ 23503 w 3063096"/>
              <a:gd name="connsiteY9" fmla="*/ 91410 h 120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096" h="1200888">
                <a:moveTo>
                  <a:pt x="0" y="0"/>
                </a:moveTo>
                <a:lnTo>
                  <a:pt x="380342" y="0"/>
                </a:lnTo>
                <a:lnTo>
                  <a:pt x="410028" y="95632"/>
                </a:lnTo>
                <a:cubicBezTo>
                  <a:pt x="594804" y="532493"/>
                  <a:pt x="1027379" y="839025"/>
                  <a:pt x="1531548" y="839025"/>
                </a:cubicBezTo>
                <a:cubicBezTo>
                  <a:pt x="2035717" y="839025"/>
                  <a:pt x="2468291" y="532493"/>
                  <a:pt x="2653068" y="95632"/>
                </a:cubicBezTo>
                <a:lnTo>
                  <a:pt x="2682754" y="0"/>
                </a:lnTo>
                <a:lnTo>
                  <a:pt x="3063096" y="0"/>
                </a:lnTo>
                <a:lnTo>
                  <a:pt x="3039592" y="91410"/>
                </a:lnTo>
                <a:cubicBezTo>
                  <a:pt x="2839668" y="734186"/>
                  <a:pt x="2240110" y="1200888"/>
                  <a:pt x="1531548" y="1200888"/>
                </a:cubicBezTo>
                <a:cubicBezTo>
                  <a:pt x="822986" y="1200888"/>
                  <a:pt x="223427" y="734186"/>
                  <a:pt x="23503" y="9141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/>
          <p:nvPr/>
        </p:nvSpPr>
        <p:spPr>
          <a:xfrm>
            <a:off x="812800" y="-27058"/>
            <a:ext cx="3894666" cy="811881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406401" y="-479196"/>
            <a:ext cx="1879600" cy="1879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73199" y="43071"/>
            <a:ext cx="323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2D API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0931" y="-145589"/>
            <a:ext cx="626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>
          <a:xfrm>
            <a:off x="1574798" y="903354"/>
            <a:ext cx="2637973" cy="657477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794019" y="914500"/>
            <a:ext cx="241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 String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13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23" y="447120"/>
            <a:ext cx="7585677" cy="411793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7597"/>
            <a:ext cx="12192000" cy="374040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262257" y="5633357"/>
            <a:ext cx="702129" cy="1098381"/>
            <a:chOff x="8262257" y="5633357"/>
            <a:chExt cx="702129" cy="1098381"/>
          </a:xfrm>
        </p:grpSpPr>
        <p:sp>
          <p:nvSpPr>
            <p:cNvPr id="2" name="Rectangle 1"/>
            <p:cNvSpPr/>
            <p:nvPr/>
          </p:nvSpPr>
          <p:spPr>
            <a:xfrm>
              <a:off x="8262257" y="5633357"/>
              <a:ext cx="702129" cy="55517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471295" y="6085407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US" sz="3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307286" y="5633357"/>
            <a:ext cx="767443" cy="1098381"/>
            <a:chOff x="9307286" y="5633357"/>
            <a:chExt cx="767443" cy="1098381"/>
          </a:xfrm>
        </p:grpSpPr>
        <p:sp>
          <p:nvSpPr>
            <p:cNvPr id="12" name="Rectangle 11"/>
            <p:cNvSpPr/>
            <p:nvPr/>
          </p:nvSpPr>
          <p:spPr>
            <a:xfrm>
              <a:off x="9307286" y="5633357"/>
              <a:ext cx="767443" cy="555172"/>
            </a:xfrm>
            <a:prstGeom prst="rect">
              <a:avLst/>
            </a:prstGeom>
            <a:noFill/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450425" y="6085407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4923563" y="2624977"/>
            <a:ext cx="7005113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-981215" y="903354"/>
            <a:ext cx="3063096" cy="1200888"/>
          </a:xfrm>
          <a:custGeom>
            <a:avLst/>
            <a:gdLst>
              <a:gd name="connsiteX0" fmla="*/ 0 w 3063096"/>
              <a:gd name="connsiteY0" fmla="*/ 0 h 1200888"/>
              <a:gd name="connsiteX1" fmla="*/ 380342 w 3063096"/>
              <a:gd name="connsiteY1" fmla="*/ 0 h 1200888"/>
              <a:gd name="connsiteX2" fmla="*/ 410028 w 3063096"/>
              <a:gd name="connsiteY2" fmla="*/ 95632 h 1200888"/>
              <a:gd name="connsiteX3" fmla="*/ 1531548 w 3063096"/>
              <a:gd name="connsiteY3" fmla="*/ 839025 h 1200888"/>
              <a:gd name="connsiteX4" fmla="*/ 2653068 w 3063096"/>
              <a:gd name="connsiteY4" fmla="*/ 95632 h 1200888"/>
              <a:gd name="connsiteX5" fmla="*/ 2682754 w 3063096"/>
              <a:gd name="connsiteY5" fmla="*/ 0 h 1200888"/>
              <a:gd name="connsiteX6" fmla="*/ 3063096 w 3063096"/>
              <a:gd name="connsiteY6" fmla="*/ 0 h 1200888"/>
              <a:gd name="connsiteX7" fmla="*/ 3039592 w 3063096"/>
              <a:gd name="connsiteY7" fmla="*/ 91410 h 1200888"/>
              <a:gd name="connsiteX8" fmla="*/ 1531548 w 3063096"/>
              <a:gd name="connsiteY8" fmla="*/ 1200888 h 1200888"/>
              <a:gd name="connsiteX9" fmla="*/ 23503 w 3063096"/>
              <a:gd name="connsiteY9" fmla="*/ 91410 h 120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096" h="1200888">
                <a:moveTo>
                  <a:pt x="0" y="0"/>
                </a:moveTo>
                <a:lnTo>
                  <a:pt x="380342" y="0"/>
                </a:lnTo>
                <a:lnTo>
                  <a:pt x="410028" y="95632"/>
                </a:lnTo>
                <a:cubicBezTo>
                  <a:pt x="594804" y="532493"/>
                  <a:pt x="1027379" y="839025"/>
                  <a:pt x="1531548" y="839025"/>
                </a:cubicBezTo>
                <a:cubicBezTo>
                  <a:pt x="2035717" y="839025"/>
                  <a:pt x="2468291" y="532493"/>
                  <a:pt x="2653068" y="95632"/>
                </a:cubicBezTo>
                <a:lnTo>
                  <a:pt x="2682754" y="0"/>
                </a:lnTo>
                <a:lnTo>
                  <a:pt x="3063096" y="0"/>
                </a:lnTo>
                <a:lnTo>
                  <a:pt x="3039592" y="91410"/>
                </a:lnTo>
                <a:cubicBezTo>
                  <a:pt x="2839668" y="734186"/>
                  <a:pt x="2240110" y="1200888"/>
                  <a:pt x="1531548" y="1200888"/>
                </a:cubicBezTo>
                <a:cubicBezTo>
                  <a:pt x="822986" y="1200888"/>
                  <a:pt x="223427" y="734186"/>
                  <a:pt x="23503" y="9141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arallelogram 39"/>
          <p:cNvSpPr/>
          <p:nvPr/>
        </p:nvSpPr>
        <p:spPr>
          <a:xfrm>
            <a:off x="812800" y="-27058"/>
            <a:ext cx="3894666" cy="811881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-406401" y="-479196"/>
            <a:ext cx="1879600" cy="1879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473199" y="43071"/>
            <a:ext cx="323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2D API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0931" y="-145589"/>
            <a:ext cx="626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Parallelogram 43"/>
          <p:cNvSpPr/>
          <p:nvPr/>
        </p:nvSpPr>
        <p:spPr>
          <a:xfrm>
            <a:off x="1574798" y="903354"/>
            <a:ext cx="2637973" cy="657477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794019" y="914500"/>
            <a:ext cx="241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 String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707466" y="2345184"/>
            <a:ext cx="28333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2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88" y="2369278"/>
            <a:ext cx="6100345" cy="4158880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23" y="594721"/>
            <a:ext cx="7507627" cy="42917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29426" y="1351483"/>
            <a:ext cx="5834084" cy="307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97465" y="3103780"/>
            <a:ext cx="2799279" cy="703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029426" y="1633752"/>
            <a:ext cx="5834084" cy="307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97465" y="3706597"/>
            <a:ext cx="2799279" cy="703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029426" y="1852454"/>
            <a:ext cx="5834084" cy="307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97465" y="4248027"/>
            <a:ext cx="2934947" cy="703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029426" y="2166534"/>
            <a:ext cx="7084524" cy="307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97464" y="4803577"/>
            <a:ext cx="4575489" cy="703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0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7" grpId="0" animBg="1"/>
      <p:bldP spid="37" grpId="1" animBg="1"/>
      <p:bldP spid="38" grpId="0" animBg="1"/>
      <p:bldP spid="38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025" y="30714"/>
            <a:ext cx="8049296" cy="68580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>
            <a:off x="-981215" y="903354"/>
            <a:ext cx="3063096" cy="1200888"/>
          </a:xfrm>
          <a:custGeom>
            <a:avLst/>
            <a:gdLst>
              <a:gd name="connsiteX0" fmla="*/ 0 w 3063096"/>
              <a:gd name="connsiteY0" fmla="*/ 0 h 1200888"/>
              <a:gd name="connsiteX1" fmla="*/ 380342 w 3063096"/>
              <a:gd name="connsiteY1" fmla="*/ 0 h 1200888"/>
              <a:gd name="connsiteX2" fmla="*/ 410028 w 3063096"/>
              <a:gd name="connsiteY2" fmla="*/ 95632 h 1200888"/>
              <a:gd name="connsiteX3" fmla="*/ 1531548 w 3063096"/>
              <a:gd name="connsiteY3" fmla="*/ 839025 h 1200888"/>
              <a:gd name="connsiteX4" fmla="*/ 2653068 w 3063096"/>
              <a:gd name="connsiteY4" fmla="*/ 95632 h 1200888"/>
              <a:gd name="connsiteX5" fmla="*/ 2682754 w 3063096"/>
              <a:gd name="connsiteY5" fmla="*/ 0 h 1200888"/>
              <a:gd name="connsiteX6" fmla="*/ 3063096 w 3063096"/>
              <a:gd name="connsiteY6" fmla="*/ 0 h 1200888"/>
              <a:gd name="connsiteX7" fmla="*/ 3039592 w 3063096"/>
              <a:gd name="connsiteY7" fmla="*/ 91410 h 1200888"/>
              <a:gd name="connsiteX8" fmla="*/ 1531548 w 3063096"/>
              <a:gd name="connsiteY8" fmla="*/ 1200888 h 1200888"/>
              <a:gd name="connsiteX9" fmla="*/ 23503 w 3063096"/>
              <a:gd name="connsiteY9" fmla="*/ 91410 h 120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096" h="1200888">
                <a:moveTo>
                  <a:pt x="0" y="0"/>
                </a:moveTo>
                <a:lnTo>
                  <a:pt x="380342" y="0"/>
                </a:lnTo>
                <a:lnTo>
                  <a:pt x="410028" y="95632"/>
                </a:lnTo>
                <a:cubicBezTo>
                  <a:pt x="594804" y="532493"/>
                  <a:pt x="1027379" y="839025"/>
                  <a:pt x="1531548" y="839025"/>
                </a:cubicBezTo>
                <a:cubicBezTo>
                  <a:pt x="2035717" y="839025"/>
                  <a:pt x="2468291" y="532493"/>
                  <a:pt x="2653068" y="95632"/>
                </a:cubicBezTo>
                <a:lnTo>
                  <a:pt x="2682754" y="0"/>
                </a:lnTo>
                <a:lnTo>
                  <a:pt x="3063096" y="0"/>
                </a:lnTo>
                <a:lnTo>
                  <a:pt x="3039592" y="91410"/>
                </a:lnTo>
                <a:cubicBezTo>
                  <a:pt x="2839668" y="734186"/>
                  <a:pt x="2240110" y="1200888"/>
                  <a:pt x="1531548" y="1200888"/>
                </a:cubicBezTo>
                <a:cubicBezTo>
                  <a:pt x="822986" y="1200888"/>
                  <a:pt x="223427" y="734186"/>
                  <a:pt x="23503" y="9141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/>
          <p:nvPr/>
        </p:nvSpPr>
        <p:spPr>
          <a:xfrm>
            <a:off x="812800" y="-27058"/>
            <a:ext cx="3894666" cy="811881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406401" y="-479196"/>
            <a:ext cx="1879600" cy="1879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73199" y="43071"/>
            <a:ext cx="323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2D API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0931" y="-145589"/>
            <a:ext cx="626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>
          <a:xfrm>
            <a:off x="1574798" y="903354"/>
            <a:ext cx="1494973" cy="657477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794019" y="914500"/>
            <a:ext cx="1275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70931" y="2449347"/>
            <a:ext cx="5373113" cy="792852"/>
          </a:xfrm>
          <a:prstGeom prst="roundRect">
            <a:avLst/>
          </a:prstGeom>
          <a:solidFill>
            <a:schemeClr val="tx1">
              <a:alpha val="71000"/>
            </a:schemeClr>
          </a:solidFill>
          <a:ln w="57150">
            <a:solidFill>
              <a:srgbClr val="EF7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24456" y="2511325"/>
            <a:ext cx="4837574" cy="1174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màu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70931" y="4821844"/>
            <a:ext cx="6611783" cy="792852"/>
          </a:xfrm>
          <a:prstGeom prst="roundRect">
            <a:avLst/>
          </a:prstGeom>
          <a:solidFill>
            <a:schemeClr val="tx1">
              <a:alpha val="71000"/>
            </a:schemeClr>
          </a:solidFill>
          <a:ln w="57150">
            <a:solidFill>
              <a:srgbClr val="EF7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56531" y="4933250"/>
            <a:ext cx="605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màu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3399" y="4957312"/>
            <a:ext cx="6635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c = new Color(140,140,140);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1545" y="2518967"/>
            <a:ext cx="4837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setColor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Color.RED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34" y="1136710"/>
            <a:ext cx="6460966" cy="28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0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2" grpId="0"/>
      <p:bldP spid="11" grpId="0" animBg="1"/>
      <p:bldP spid="12" grpId="0"/>
      <p:bldP spid="12" grpId="1"/>
      <p:bldP spid="14" grpId="0" animBg="1"/>
      <p:bldP spid="15" grpId="0"/>
      <p:bldP spid="15" grpId="1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6322"/>
            <a:ext cx="12290883" cy="7202722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>
            <a:off x="-981215" y="903354"/>
            <a:ext cx="3063096" cy="1200888"/>
          </a:xfrm>
          <a:custGeom>
            <a:avLst/>
            <a:gdLst>
              <a:gd name="connsiteX0" fmla="*/ 0 w 3063096"/>
              <a:gd name="connsiteY0" fmla="*/ 0 h 1200888"/>
              <a:gd name="connsiteX1" fmla="*/ 380342 w 3063096"/>
              <a:gd name="connsiteY1" fmla="*/ 0 h 1200888"/>
              <a:gd name="connsiteX2" fmla="*/ 410028 w 3063096"/>
              <a:gd name="connsiteY2" fmla="*/ 95632 h 1200888"/>
              <a:gd name="connsiteX3" fmla="*/ 1531548 w 3063096"/>
              <a:gd name="connsiteY3" fmla="*/ 839025 h 1200888"/>
              <a:gd name="connsiteX4" fmla="*/ 2653068 w 3063096"/>
              <a:gd name="connsiteY4" fmla="*/ 95632 h 1200888"/>
              <a:gd name="connsiteX5" fmla="*/ 2682754 w 3063096"/>
              <a:gd name="connsiteY5" fmla="*/ 0 h 1200888"/>
              <a:gd name="connsiteX6" fmla="*/ 3063096 w 3063096"/>
              <a:gd name="connsiteY6" fmla="*/ 0 h 1200888"/>
              <a:gd name="connsiteX7" fmla="*/ 3039592 w 3063096"/>
              <a:gd name="connsiteY7" fmla="*/ 91410 h 1200888"/>
              <a:gd name="connsiteX8" fmla="*/ 1531548 w 3063096"/>
              <a:gd name="connsiteY8" fmla="*/ 1200888 h 1200888"/>
              <a:gd name="connsiteX9" fmla="*/ 23503 w 3063096"/>
              <a:gd name="connsiteY9" fmla="*/ 91410 h 120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096" h="1200888">
                <a:moveTo>
                  <a:pt x="0" y="0"/>
                </a:moveTo>
                <a:lnTo>
                  <a:pt x="380342" y="0"/>
                </a:lnTo>
                <a:lnTo>
                  <a:pt x="410028" y="95632"/>
                </a:lnTo>
                <a:cubicBezTo>
                  <a:pt x="594804" y="532493"/>
                  <a:pt x="1027379" y="839025"/>
                  <a:pt x="1531548" y="839025"/>
                </a:cubicBezTo>
                <a:cubicBezTo>
                  <a:pt x="2035717" y="839025"/>
                  <a:pt x="2468291" y="532493"/>
                  <a:pt x="2653068" y="95632"/>
                </a:cubicBezTo>
                <a:lnTo>
                  <a:pt x="2682754" y="0"/>
                </a:lnTo>
                <a:lnTo>
                  <a:pt x="3063096" y="0"/>
                </a:lnTo>
                <a:lnTo>
                  <a:pt x="3039592" y="91410"/>
                </a:lnTo>
                <a:cubicBezTo>
                  <a:pt x="2839668" y="734186"/>
                  <a:pt x="2240110" y="1200888"/>
                  <a:pt x="1531548" y="1200888"/>
                </a:cubicBezTo>
                <a:cubicBezTo>
                  <a:pt x="822986" y="1200888"/>
                  <a:pt x="223427" y="734186"/>
                  <a:pt x="23503" y="9141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/>
          <p:nvPr/>
        </p:nvSpPr>
        <p:spPr>
          <a:xfrm>
            <a:off x="812800" y="-27058"/>
            <a:ext cx="3894666" cy="811881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406401" y="-479196"/>
            <a:ext cx="1879600" cy="1879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73199" y="43071"/>
            <a:ext cx="323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2D API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0931" y="-145589"/>
            <a:ext cx="626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>
          <a:xfrm>
            <a:off x="1574798" y="903354"/>
            <a:ext cx="4956631" cy="657477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794019" y="914500"/>
            <a:ext cx="4737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màu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6919" y="2391193"/>
            <a:ext cx="2313214" cy="1265450"/>
            <a:chOff x="9878786" y="870797"/>
            <a:chExt cx="2008414" cy="1265450"/>
          </a:xfrm>
        </p:grpSpPr>
        <p:sp>
          <p:nvSpPr>
            <p:cNvPr id="3" name="Rounded Rectangle 2"/>
            <p:cNvSpPr/>
            <p:nvPr/>
          </p:nvSpPr>
          <p:spPr>
            <a:xfrm>
              <a:off x="9878786" y="870797"/>
              <a:ext cx="2008414" cy="1059213"/>
            </a:xfrm>
            <a:prstGeom prst="roundRect">
              <a:avLst/>
            </a:prstGeom>
            <a:solidFill>
              <a:schemeClr val="tx1">
                <a:alpha val="71000"/>
              </a:schemeClr>
            </a:solidFill>
            <a:ln w="57150">
              <a:solidFill>
                <a:srgbClr val="EF7F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067392" y="1059029"/>
              <a:ext cx="18082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setColor</a:t>
              </a:r>
              <a:r>
                <a:rPr lang="en-US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6919" y="3941726"/>
            <a:ext cx="3810001" cy="1265450"/>
            <a:chOff x="9878786" y="870797"/>
            <a:chExt cx="2008414" cy="1265450"/>
          </a:xfrm>
        </p:grpSpPr>
        <p:sp>
          <p:nvSpPr>
            <p:cNvPr id="14" name="Rounded Rectangle 13"/>
            <p:cNvSpPr/>
            <p:nvPr/>
          </p:nvSpPr>
          <p:spPr>
            <a:xfrm>
              <a:off x="9878786" y="870797"/>
              <a:ext cx="2008414" cy="1059213"/>
            </a:xfrm>
            <a:prstGeom prst="roundRect">
              <a:avLst/>
            </a:prstGeom>
            <a:solidFill>
              <a:schemeClr val="tx1">
                <a:alpha val="71000"/>
              </a:schemeClr>
            </a:solidFill>
            <a:ln w="57150">
              <a:solidFill>
                <a:srgbClr val="EF7F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067392" y="1059029"/>
              <a:ext cx="18082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setBackGround</a:t>
              </a:r>
              <a:r>
                <a:rPr lang="en-US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46919" y="5700699"/>
            <a:ext cx="3810001" cy="1059213"/>
            <a:chOff x="9878786" y="870797"/>
            <a:chExt cx="2008414" cy="1059213"/>
          </a:xfrm>
        </p:grpSpPr>
        <p:sp>
          <p:nvSpPr>
            <p:cNvPr id="24" name="Rounded Rectangle 23"/>
            <p:cNvSpPr/>
            <p:nvPr/>
          </p:nvSpPr>
          <p:spPr>
            <a:xfrm>
              <a:off x="9878786" y="870797"/>
              <a:ext cx="2008414" cy="1059213"/>
            </a:xfrm>
            <a:prstGeom prst="roundRect">
              <a:avLst/>
            </a:prstGeom>
            <a:solidFill>
              <a:schemeClr val="tx1">
                <a:alpha val="71000"/>
              </a:schemeClr>
            </a:solidFill>
            <a:ln w="57150">
              <a:solidFill>
                <a:srgbClr val="EF7F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67392" y="1059029"/>
              <a:ext cx="1808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setForeGround</a:t>
              </a:r>
              <a:r>
                <a:rPr lang="en-US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986769" y="2244236"/>
            <a:ext cx="2313214" cy="1059213"/>
            <a:chOff x="9878786" y="870797"/>
            <a:chExt cx="2008414" cy="1059213"/>
          </a:xfrm>
        </p:grpSpPr>
        <p:sp>
          <p:nvSpPr>
            <p:cNvPr id="27" name="Rounded Rectangle 26"/>
            <p:cNvSpPr/>
            <p:nvPr/>
          </p:nvSpPr>
          <p:spPr>
            <a:xfrm>
              <a:off x="9878786" y="870797"/>
              <a:ext cx="2008414" cy="1059213"/>
            </a:xfrm>
            <a:prstGeom prst="roundRect">
              <a:avLst/>
            </a:prstGeom>
            <a:solidFill>
              <a:schemeClr val="tx1">
                <a:alpha val="71000"/>
              </a:schemeClr>
            </a:solidFill>
            <a:ln w="57150">
              <a:solidFill>
                <a:srgbClr val="EF7F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67392" y="1059029"/>
              <a:ext cx="1808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lang="en-US" sz="32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etColor</a:t>
              </a:r>
              <a:r>
                <a:rPr lang="en-US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566176" y="3794769"/>
            <a:ext cx="3810001" cy="1059213"/>
            <a:chOff x="9878786" y="870797"/>
            <a:chExt cx="2008414" cy="1059213"/>
          </a:xfrm>
        </p:grpSpPr>
        <p:sp>
          <p:nvSpPr>
            <p:cNvPr id="30" name="Rounded Rectangle 29"/>
            <p:cNvSpPr/>
            <p:nvPr/>
          </p:nvSpPr>
          <p:spPr>
            <a:xfrm>
              <a:off x="9878786" y="870797"/>
              <a:ext cx="2008414" cy="1059213"/>
            </a:xfrm>
            <a:prstGeom prst="roundRect">
              <a:avLst/>
            </a:prstGeom>
            <a:solidFill>
              <a:schemeClr val="tx1">
                <a:alpha val="71000"/>
              </a:schemeClr>
            </a:solidFill>
            <a:ln w="57150">
              <a:solidFill>
                <a:srgbClr val="EF7F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067392" y="1059029"/>
              <a:ext cx="1808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lang="en-US" sz="32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etBackGround</a:t>
              </a:r>
              <a:r>
                <a:rPr lang="en-US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566176" y="5553742"/>
            <a:ext cx="3810001" cy="1059213"/>
            <a:chOff x="9878786" y="870797"/>
            <a:chExt cx="2008414" cy="1059213"/>
          </a:xfrm>
        </p:grpSpPr>
        <p:sp>
          <p:nvSpPr>
            <p:cNvPr id="33" name="Rounded Rectangle 32"/>
            <p:cNvSpPr/>
            <p:nvPr/>
          </p:nvSpPr>
          <p:spPr>
            <a:xfrm>
              <a:off x="9878786" y="870797"/>
              <a:ext cx="2008414" cy="1059213"/>
            </a:xfrm>
            <a:prstGeom prst="roundRect">
              <a:avLst/>
            </a:prstGeom>
            <a:solidFill>
              <a:schemeClr val="tx1">
                <a:alpha val="71000"/>
              </a:schemeClr>
            </a:solidFill>
            <a:ln w="57150">
              <a:solidFill>
                <a:srgbClr val="EF7F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67392" y="1059029"/>
              <a:ext cx="1808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lang="en-US" sz="32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etForeGround</a:t>
              </a:r>
              <a:r>
                <a:rPr lang="en-US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87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816012" y="784823"/>
            <a:ext cx="5642468" cy="5642468"/>
            <a:chOff x="5562964" y="253129"/>
            <a:chExt cx="5642468" cy="56424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964" y="253129"/>
              <a:ext cx="5642468" cy="5642468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7529746" y="1713228"/>
              <a:ext cx="1681266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Lấy</a:t>
              </a:r>
              <a:r>
                <a:rPr lang="en-US" sz="5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54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hình</a:t>
              </a:r>
              <a:r>
                <a:rPr lang="en-US" sz="5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54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ảnh</a:t>
              </a:r>
              <a:endParaRPr lang="en-US" sz="5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0" y="-27058"/>
            <a:ext cx="12192000" cy="6885058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"/>
          <a:stretch/>
        </p:blipFill>
        <p:spPr bwMode="auto">
          <a:xfrm>
            <a:off x="264432" y="2039347"/>
            <a:ext cx="4838513" cy="4821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Freeform 15"/>
          <p:cNvSpPr/>
          <p:nvPr/>
        </p:nvSpPr>
        <p:spPr>
          <a:xfrm>
            <a:off x="-981215" y="903354"/>
            <a:ext cx="3063096" cy="1200888"/>
          </a:xfrm>
          <a:custGeom>
            <a:avLst/>
            <a:gdLst>
              <a:gd name="connsiteX0" fmla="*/ 0 w 3063096"/>
              <a:gd name="connsiteY0" fmla="*/ 0 h 1200888"/>
              <a:gd name="connsiteX1" fmla="*/ 380342 w 3063096"/>
              <a:gd name="connsiteY1" fmla="*/ 0 h 1200888"/>
              <a:gd name="connsiteX2" fmla="*/ 410028 w 3063096"/>
              <a:gd name="connsiteY2" fmla="*/ 95632 h 1200888"/>
              <a:gd name="connsiteX3" fmla="*/ 1531548 w 3063096"/>
              <a:gd name="connsiteY3" fmla="*/ 839025 h 1200888"/>
              <a:gd name="connsiteX4" fmla="*/ 2653068 w 3063096"/>
              <a:gd name="connsiteY4" fmla="*/ 95632 h 1200888"/>
              <a:gd name="connsiteX5" fmla="*/ 2682754 w 3063096"/>
              <a:gd name="connsiteY5" fmla="*/ 0 h 1200888"/>
              <a:gd name="connsiteX6" fmla="*/ 3063096 w 3063096"/>
              <a:gd name="connsiteY6" fmla="*/ 0 h 1200888"/>
              <a:gd name="connsiteX7" fmla="*/ 3039592 w 3063096"/>
              <a:gd name="connsiteY7" fmla="*/ 91410 h 1200888"/>
              <a:gd name="connsiteX8" fmla="*/ 1531548 w 3063096"/>
              <a:gd name="connsiteY8" fmla="*/ 1200888 h 1200888"/>
              <a:gd name="connsiteX9" fmla="*/ 23503 w 3063096"/>
              <a:gd name="connsiteY9" fmla="*/ 91410 h 120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096" h="1200888">
                <a:moveTo>
                  <a:pt x="0" y="0"/>
                </a:moveTo>
                <a:lnTo>
                  <a:pt x="380342" y="0"/>
                </a:lnTo>
                <a:lnTo>
                  <a:pt x="410028" y="95632"/>
                </a:lnTo>
                <a:cubicBezTo>
                  <a:pt x="594804" y="532493"/>
                  <a:pt x="1027379" y="839025"/>
                  <a:pt x="1531548" y="839025"/>
                </a:cubicBezTo>
                <a:cubicBezTo>
                  <a:pt x="2035717" y="839025"/>
                  <a:pt x="2468291" y="532493"/>
                  <a:pt x="2653068" y="95632"/>
                </a:cubicBezTo>
                <a:lnTo>
                  <a:pt x="2682754" y="0"/>
                </a:lnTo>
                <a:lnTo>
                  <a:pt x="3063096" y="0"/>
                </a:lnTo>
                <a:lnTo>
                  <a:pt x="3039592" y="91410"/>
                </a:lnTo>
                <a:cubicBezTo>
                  <a:pt x="2839668" y="734186"/>
                  <a:pt x="2240110" y="1200888"/>
                  <a:pt x="1531548" y="1200888"/>
                </a:cubicBezTo>
                <a:cubicBezTo>
                  <a:pt x="822986" y="1200888"/>
                  <a:pt x="223427" y="734186"/>
                  <a:pt x="23503" y="9141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/>
          <p:nvPr/>
        </p:nvSpPr>
        <p:spPr>
          <a:xfrm>
            <a:off x="812800" y="-27058"/>
            <a:ext cx="3894666" cy="811881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406401" y="-479196"/>
            <a:ext cx="1879600" cy="1879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73199" y="43071"/>
            <a:ext cx="323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2D API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0931" y="-145589"/>
            <a:ext cx="626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>
          <a:xfrm>
            <a:off x="1574799" y="903354"/>
            <a:ext cx="1739901" cy="657477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794019" y="914500"/>
            <a:ext cx="1406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308732" y="2615309"/>
            <a:ext cx="7052432" cy="934574"/>
            <a:chOff x="-406401" y="2782954"/>
            <a:chExt cx="6137730" cy="934574"/>
          </a:xfrm>
        </p:grpSpPr>
        <p:sp>
          <p:nvSpPr>
            <p:cNvPr id="11" name="Parallelogram 10"/>
            <p:cNvSpPr/>
            <p:nvPr/>
          </p:nvSpPr>
          <p:spPr>
            <a:xfrm>
              <a:off x="-406401" y="2782954"/>
              <a:ext cx="5958115" cy="750786"/>
            </a:xfrm>
            <a:prstGeom prst="parallelogram">
              <a:avLst/>
            </a:prstGeom>
            <a:solidFill>
              <a:schemeClr val="tx1">
                <a:alpha val="68000"/>
              </a:schemeClr>
            </a:solidFill>
            <a:ln w="76200">
              <a:solidFill>
                <a:srgbClr val="EF7F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0" y="2886531"/>
              <a:ext cx="57313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dirty="0" smtClean="0">
                  <a:solidFill>
                    <a:schemeClr val="bg1"/>
                  </a:solidFill>
                </a:rPr>
                <a:t>g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raphics</a:t>
              </a:r>
              <a:r>
                <a:rPr lang="vi-VN" sz="2400" dirty="0" smtClean="0">
                  <a:solidFill>
                    <a:schemeClr val="bg1"/>
                  </a:solidFill>
                </a:rPr>
                <a:t>2d.drawImage(im</a:t>
              </a:r>
              <a:r>
                <a:rPr lang="en-US" sz="2400" dirty="0">
                  <a:solidFill>
                    <a:schemeClr val="bg1"/>
                  </a:solidFill>
                </a:rPr>
                <a:t>age</a:t>
              </a:r>
              <a:r>
                <a:rPr lang="vi-VN" sz="2400" dirty="0">
                  <a:solidFill>
                    <a:schemeClr val="bg1"/>
                  </a:solidFill>
                </a:rPr>
                <a:t>, 100, 100, this);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-308732" y="5230447"/>
            <a:ext cx="8195432" cy="934574"/>
            <a:chOff x="-406401" y="2782954"/>
            <a:chExt cx="6110535" cy="934574"/>
          </a:xfrm>
        </p:grpSpPr>
        <p:sp>
          <p:nvSpPr>
            <p:cNvPr id="15" name="Parallelogram 14"/>
            <p:cNvSpPr/>
            <p:nvPr/>
          </p:nvSpPr>
          <p:spPr>
            <a:xfrm>
              <a:off x="-406401" y="2782954"/>
              <a:ext cx="5958115" cy="750786"/>
            </a:xfrm>
            <a:prstGeom prst="parallelogram">
              <a:avLst/>
            </a:prstGeom>
            <a:solidFill>
              <a:schemeClr val="tx1">
                <a:alpha val="68000"/>
              </a:schemeClr>
            </a:solidFill>
            <a:ln w="76200">
              <a:solidFill>
                <a:srgbClr val="EF7F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27195" y="2886531"/>
              <a:ext cx="57313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dirty="0" smtClean="0">
                  <a:solidFill>
                    <a:schemeClr val="bg1"/>
                  </a:solidFill>
                </a:rPr>
                <a:t>g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raphics</a:t>
              </a:r>
              <a:r>
                <a:rPr lang="vi-VN" sz="2400" dirty="0" smtClean="0">
                  <a:solidFill>
                    <a:schemeClr val="bg1"/>
                  </a:solidFill>
                </a:rPr>
                <a:t>2d.drawImage(im</a:t>
              </a:r>
              <a:r>
                <a:rPr lang="en-US" sz="2400" dirty="0">
                  <a:solidFill>
                    <a:schemeClr val="bg1"/>
                  </a:solidFill>
                </a:rPr>
                <a:t>age</a:t>
              </a:r>
              <a:r>
                <a:rPr lang="vi-VN" sz="2400" dirty="0">
                  <a:solidFill>
                    <a:schemeClr val="bg1"/>
                  </a:solidFill>
                </a:rPr>
                <a:t>, </a:t>
              </a:r>
              <a:r>
                <a:rPr lang="en-US" sz="2400" dirty="0">
                  <a:solidFill>
                    <a:schemeClr val="bg1"/>
                  </a:solidFill>
                </a:rPr>
                <a:t>200</a:t>
              </a:r>
              <a:r>
                <a:rPr lang="vi-VN" sz="2400" dirty="0">
                  <a:solidFill>
                    <a:schemeClr val="bg1"/>
                  </a:solidFill>
                </a:rPr>
                <a:t>, </a:t>
              </a:r>
              <a:r>
                <a:rPr lang="en-US" sz="2400" dirty="0">
                  <a:solidFill>
                    <a:schemeClr val="bg1"/>
                  </a:solidFill>
                </a:rPr>
                <a:t>200</a:t>
              </a:r>
              <a:r>
                <a:rPr lang="vi-VN" sz="2400" dirty="0">
                  <a:solidFill>
                    <a:schemeClr val="bg1"/>
                  </a:solidFill>
                </a:rPr>
                <a:t>, </a:t>
              </a:r>
              <a:r>
                <a:rPr lang="en-US" sz="2400" dirty="0">
                  <a:solidFill>
                    <a:schemeClr val="bg1"/>
                  </a:solidFill>
                </a:rPr>
                <a:t>200</a:t>
              </a:r>
              <a:r>
                <a:rPr lang="vi-VN" sz="2400" dirty="0">
                  <a:solidFill>
                    <a:schemeClr val="bg1"/>
                  </a:solidFill>
                </a:rPr>
                <a:t>, </a:t>
              </a:r>
              <a:r>
                <a:rPr lang="en-US" sz="2400" dirty="0">
                  <a:solidFill>
                    <a:schemeClr val="bg1"/>
                  </a:solidFill>
                </a:rPr>
                <a:t>200,</a:t>
              </a:r>
              <a:r>
                <a:rPr lang="vi-VN" sz="2400" dirty="0">
                  <a:solidFill>
                    <a:schemeClr val="bg1"/>
                  </a:solidFill>
                </a:rPr>
                <a:t> this);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906233" y="3475243"/>
            <a:ext cx="144219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9564"/>
            <a:ext cx="10725007" cy="4388436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895" y="903354"/>
            <a:ext cx="6858000" cy="43492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73199" y="5306427"/>
            <a:ext cx="8813801" cy="6472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537317" y="4321714"/>
            <a:ext cx="0" cy="1012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473199" y="6078258"/>
            <a:ext cx="9451666" cy="647209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10573710" y="3219468"/>
            <a:ext cx="1424638" cy="3182395"/>
            <a:chOff x="10573710" y="3219468"/>
            <a:chExt cx="1424638" cy="3182395"/>
          </a:xfrm>
        </p:grpSpPr>
        <p:cxnSp>
          <p:nvCxnSpPr>
            <p:cNvPr id="28" name="Straight Connector 27"/>
            <p:cNvCxnSpPr>
              <a:stCxn id="25" idx="3"/>
            </p:cNvCxnSpPr>
            <p:nvPr/>
          </p:nvCxnSpPr>
          <p:spPr>
            <a:xfrm flipV="1">
              <a:off x="10924865" y="6400800"/>
              <a:ext cx="1073483" cy="1063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11964871" y="3219468"/>
              <a:ext cx="17148" cy="3176771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10573710" y="3235797"/>
              <a:ext cx="1424638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5558451" y="1563998"/>
            <a:ext cx="7469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this.getToolkit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getImage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("res/meo.jpg");</a:t>
            </a:r>
            <a:endParaRPr 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610946" y="4324723"/>
            <a:ext cx="7469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Image </a:t>
            </a:r>
            <a:r>
              <a:rPr lang="en-US" sz="2800" dirty="0" err="1">
                <a:solidFill>
                  <a:schemeClr val="bg1"/>
                </a:solidFill>
              </a:rPr>
              <a:t>image</a:t>
            </a:r>
            <a:r>
              <a:rPr lang="en-US" sz="2800" dirty="0">
                <a:solidFill>
                  <a:schemeClr val="bg1"/>
                </a:solidFill>
              </a:rPr>
              <a:t> = </a:t>
            </a:r>
            <a:r>
              <a:rPr lang="en-US" sz="2800" dirty="0" err="1">
                <a:solidFill>
                  <a:schemeClr val="bg1"/>
                </a:solidFill>
              </a:rPr>
              <a:t>newImageIcon</a:t>
            </a:r>
            <a:r>
              <a:rPr lang="en-US" sz="2800" dirty="0">
                <a:solidFill>
                  <a:schemeClr val="bg1"/>
                </a:solidFill>
              </a:rPr>
              <a:t>("res/meo.jpg").</a:t>
            </a:r>
            <a:r>
              <a:rPr lang="en-US" sz="2800" dirty="0" err="1">
                <a:solidFill>
                  <a:schemeClr val="bg1"/>
                </a:solidFill>
              </a:rPr>
              <a:t>getImage</a:t>
            </a:r>
            <a:r>
              <a:rPr lang="en-US" sz="2800" dirty="0">
                <a:solidFill>
                  <a:schemeClr val="bg1"/>
                </a:solidFill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9522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16" grpId="0" animBg="1"/>
      <p:bldP spid="21" grpId="0" animBg="1"/>
      <p:bldP spid="22" grpId="0"/>
      <p:bldP spid="5" grpId="0"/>
      <p:bldP spid="5" grpId="1"/>
      <p:bldP spid="8" grpId="0" animBg="1"/>
      <p:bldP spid="25" grpId="0" animBg="1"/>
      <p:bldP spid="41" grpId="0"/>
      <p:bldP spid="41" grpId="1"/>
      <p:bldP spid="42" grpId="0"/>
      <p:bldP spid="4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" y="2204353"/>
            <a:ext cx="12126339" cy="4033161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>
            <a:off x="-981215" y="903354"/>
            <a:ext cx="3063096" cy="1200888"/>
          </a:xfrm>
          <a:custGeom>
            <a:avLst/>
            <a:gdLst>
              <a:gd name="connsiteX0" fmla="*/ 0 w 3063096"/>
              <a:gd name="connsiteY0" fmla="*/ 0 h 1200888"/>
              <a:gd name="connsiteX1" fmla="*/ 380342 w 3063096"/>
              <a:gd name="connsiteY1" fmla="*/ 0 h 1200888"/>
              <a:gd name="connsiteX2" fmla="*/ 410028 w 3063096"/>
              <a:gd name="connsiteY2" fmla="*/ 95632 h 1200888"/>
              <a:gd name="connsiteX3" fmla="*/ 1531548 w 3063096"/>
              <a:gd name="connsiteY3" fmla="*/ 839025 h 1200888"/>
              <a:gd name="connsiteX4" fmla="*/ 2653068 w 3063096"/>
              <a:gd name="connsiteY4" fmla="*/ 95632 h 1200888"/>
              <a:gd name="connsiteX5" fmla="*/ 2682754 w 3063096"/>
              <a:gd name="connsiteY5" fmla="*/ 0 h 1200888"/>
              <a:gd name="connsiteX6" fmla="*/ 3063096 w 3063096"/>
              <a:gd name="connsiteY6" fmla="*/ 0 h 1200888"/>
              <a:gd name="connsiteX7" fmla="*/ 3039592 w 3063096"/>
              <a:gd name="connsiteY7" fmla="*/ 91410 h 1200888"/>
              <a:gd name="connsiteX8" fmla="*/ 1531548 w 3063096"/>
              <a:gd name="connsiteY8" fmla="*/ 1200888 h 1200888"/>
              <a:gd name="connsiteX9" fmla="*/ 23503 w 3063096"/>
              <a:gd name="connsiteY9" fmla="*/ 91410 h 120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096" h="1200888">
                <a:moveTo>
                  <a:pt x="0" y="0"/>
                </a:moveTo>
                <a:lnTo>
                  <a:pt x="380342" y="0"/>
                </a:lnTo>
                <a:lnTo>
                  <a:pt x="410028" y="95632"/>
                </a:lnTo>
                <a:cubicBezTo>
                  <a:pt x="594804" y="532493"/>
                  <a:pt x="1027379" y="839025"/>
                  <a:pt x="1531548" y="839025"/>
                </a:cubicBezTo>
                <a:cubicBezTo>
                  <a:pt x="2035717" y="839025"/>
                  <a:pt x="2468291" y="532493"/>
                  <a:pt x="2653068" y="95632"/>
                </a:cubicBezTo>
                <a:lnTo>
                  <a:pt x="2682754" y="0"/>
                </a:lnTo>
                <a:lnTo>
                  <a:pt x="3063096" y="0"/>
                </a:lnTo>
                <a:lnTo>
                  <a:pt x="3039592" y="91410"/>
                </a:lnTo>
                <a:cubicBezTo>
                  <a:pt x="2839668" y="734186"/>
                  <a:pt x="2240110" y="1200888"/>
                  <a:pt x="1531548" y="1200888"/>
                </a:cubicBezTo>
                <a:cubicBezTo>
                  <a:pt x="822986" y="1200888"/>
                  <a:pt x="223427" y="734186"/>
                  <a:pt x="23503" y="9141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/>
          <p:nvPr/>
        </p:nvSpPr>
        <p:spPr>
          <a:xfrm>
            <a:off x="812800" y="-27058"/>
            <a:ext cx="3894666" cy="811881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406401" y="-479196"/>
            <a:ext cx="1879600" cy="1879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73199" y="43071"/>
            <a:ext cx="323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2D API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0931" y="-145589"/>
            <a:ext cx="626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>
          <a:xfrm>
            <a:off x="1574798" y="903354"/>
            <a:ext cx="2115459" cy="657477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794019" y="914500"/>
            <a:ext cx="1781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Painting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19" y="1799900"/>
            <a:ext cx="9332688" cy="477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0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18398 -0.20533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3" y="-1027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358" y="4588324"/>
            <a:ext cx="3995071" cy="1707323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286" y="2285997"/>
            <a:ext cx="3559628" cy="186300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786010" y="1601725"/>
            <a:ext cx="8652148" cy="5223617"/>
            <a:chOff x="6786010" y="1601725"/>
            <a:chExt cx="8652148" cy="5223617"/>
          </a:xfrm>
        </p:grpSpPr>
        <p:sp>
          <p:nvSpPr>
            <p:cNvPr id="36" name="Freeform 35"/>
            <p:cNvSpPr/>
            <p:nvPr/>
          </p:nvSpPr>
          <p:spPr>
            <a:xfrm>
              <a:off x="11125760" y="4409525"/>
              <a:ext cx="4312398" cy="1912114"/>
            </a:xfrm>
            <a:custGeom>
              <a:avLst/>
              <a:gdLst>
                <a:gd name="connsiteX0" fmla="*/ 665847 w 4312398"/>
                <a:gd name="connsiteY0" fmla="*/ 1260582 h 1912114"/>
                <a:gd name="connsiteX1" fmla="*/ 3723905 w 4312398"/>
                <a:gd name="connsiteY1" fmla="*/ 1260582 h 1912114"/>
                <a:gd name="connsiteX2" fmla="*/ 4049671 w 4312398"/>
                <a:gd name="connsiteY2" fmla="*/ 1586348 h 1912114"/>
                <a:gd name="connsiteX3" fmla="*/ 4049670 w 4312398"/>
                <a:gd name="connsiteY3" fmla="*/ 1586348 h 1912114"/>
                <a:gd name="connsiteX4" fmla="*/ 3723904 w 4312398"/>
                <a:gd name="connsiteY4" fmla="*/ 1912114 h 1912114"/>
                <a:gd name="connsiteX5" fmla="*/ 665847 w 4312398"/>
                <a:gd name="connsiteY5" fmla="*/ 1912113 h 1912114"/>
                <a:gd name="connsiteX6" fmla="*/ 365681 w 4312398"/>
                <a:gd name="connsiteY6" fmla="*/ 1713150 h 1912114"/>
                <a:gd name="connsiteX7" fmla="*/ 340081 w 4312398"/>
                <a:gd name="connsiteY7" fmla="*/ 1586348 h 1912114"/>
                <a:gd name="connsiteX8" fmla="*/ 365681 w 4312398"/>
                <a:gd name="connsiteY8" fmla="*/ 1459545 h 1912114"/>
                <a:gd name="connsiteX9" fmla="*/ 665847 w 4312398"/>
                <a:gd name="connsiteY9" fmla="*/ 1260582 h 1912114"/>
                <a:gd name="connsiteX10" fmla="*/ 0 w 4312398"/>
                <a:gd name="connsiteY10" fmla="*/ 325765 h 1912114"/>
                <a:gd name="connsiteX11" fmla="*/ 0 w 4312398"/>
                <a:gd name="connsiteY11" fmla="*/ 325765 h 1912114"/>
                <a:gd name="connsiteX12" fmla="*/ 0 w 4312398"/>
                <a:gd name="connsiteY12" fmla="*/ 325766 h 1912114"/>
                <a:gd name="connsiteX13" fmla="*/ 325766 w 4312398"/>
                <a:gd name="connsiteY13" fmla="*/ 0 h 1912114"/>
                <a:gd name="connsiteX14" fmla="*/ 3383824 w 4312398"/>
                <a:gd name="connsiteY14" fmla="*/ 0 h 1912114"/>
                <a:gd name="connsiteX15" fmla="*/ 3709590 w 4312398"/>
                <a:gd name="connsiteY15" fmla="*/ 325766 h 1912114"/>
                <a:gd name="connsiteX16" fmla="*/ 3709589 w 4312398"/>
                <a:gd name="connsiteY16" fmla="*/ 325766 h 1912114"/>
                <a:gd name="connsiteX17" fmla="*/ 3565962 w 4312398"/>
                <a:gd name="connsiteY17" fmla="*/ 595896 h 1912114"/>
                <a:gd name="connsiteX18" fmla="*/ 3544836 w 4312398"/>
                <a:gd name="connsiteY18" fmla="*/ 607363 h 1912114"/>
                <a:gd name="connsiteX19" fmla="*/ 3986632 w 4312398"/>
                <a:gd name="connsiteY19" fmla="*/ 607363 h 1912114"/>
                <a:gd name="connsiteX20" fmla="*/ 4286797 w 4312398"/>
                <a:gd name="connsiteY20" fmla="*/ 806326 h 1912114"/>
                <a:gd name="connsiteX21" fmla="*/ 4312398 w 4312398"/>
                <a:gd name="connsiteY21" fmla="*/ 933129 h 1912114"/>
                <a:gd name="connsiteX22" fmla="*/ 4286797 w 4312398"/>
                <a:gd name="connsiteY22" fmla="*/ 1059931 h 1912114"/>
                <a:gd name="connsiteX23" fmla="*/ 3986632 w 4312398"/>
                <a:gd name="connsiteY23" fmla="*/ 1258894 h 1912114"/>
                <a:gd name="connsiteX24" fmla="*/ 928575 w 4312398"/>
                <a:gd name="connsiteY24" fmla="*/ 1258895 h 1912114"/>
                <a:gd name="connsiteX25" fmla="*/ 862922 w 4312398"/>
                <a:gd name="connsiteY25" fmla="*/ 1252277 h 1912114"/>
                <a:gd name="connsiteX26" fmla="*/ 856615 w 4312398"/>
                <a:gd name="connsiteY26" fmla="*/ 1250319 h 1912114"/>
                <a:gd name="connsiteX27" fmla="*/ 863971 w 4312398"/>
                <a:gd name="connsiteY27" fmla="*/ 1248036 h 1912114"/>
                <a:gd name="connsiteX28" fmla="*/ 1037334 w 4312398"/>
                <a:gd name="connsiteY28" fmla="*/ 1074673 h 1912114"/>
                <a:gd name="connsiteX29" fmla="*/ 1062934 w 4312398"/>
                <a:gd name="connsiteY29" fmla="*/ 947871 h 1912114"/>
                <a:gd name="connsiteX30" fmla="*/ 1037334 w 4312398"/>
                <a:gd name="connsiteY30" fmla="*/ 821068 h 1912114"/>
                <a:gd name="connsiteX31" fmla="*/ 919307 w 4312398"/>
                <a:gd name="connsiteY31" fmla="*/ 677741 h 1912114"/>
                <a:gd name="connsiteX32" fmla="*/ 871020 w 4312398"/>
                <a:gd name="connsiteY32" fmla="*/ 651531 h 1912114"/>
                <a:gd name="connsiteX33" fmla="*/ 325766 w 4312398"/>
                <a:gd name="connsiteY33" fmla="*/ 651531 h 1912114"/>
                <a:gd name="connsiteX34" fmla="*/ 25600 w 4312398"/>
                <a:gd name="connsiteY34" fmla="*/ 452568 h 1912114"/>
                <a:gd name="connsiteX35" fmla="*/ 0 w 4312398"/>
                <a:gd name="connsiteY35" fmla="*/ 325765 h 1912114"/>
                <a:gd name="connsiteX36" fmla="*/ 25600 w 4312398"/>
                <a:gd name="connsiteY36" fmla="*/ 198963 h 1912114"/>
                <a:gd name="connsiteX37" fmla="*/ 325766 w 4312398"/>
                <a:gd name="connsiteY37" fmla="*/ 0 h 191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12398" h="1912114">
                  <a:moveTo>
                    <a:pt x="665847" y="1260582"/>
                  </a:moveTo>
                  <a:lnTo>
                    <a:pt x="3723905" y="1260582"/>
                  </a:lnTo>
                  <a:cubicBezTo>
                    <a:pt x="3903821" y="1260582"/>
                    <a:pt x="4049671" y="1406432"/>
                    <a:pt x="4049671" y="1586348"/>
                  </a:cubicBezTo>
                  <a:lnTo>
                    <a:pt x="4049670" y="1586348"/>
                  </a:lnTo>
                  <a:cubicBezTo>
                    <a:pt x="4049670" y="1766264"/>
                    <a:pt x="3903820" y="1912114"/>
                    <a:pt x="3723904" y="1912114"/>
                  </a:cubicBezTo>
                  <a:lnTo>
                    <a:pt x="665847" y="1912113"/>
                  </a:lnTo>
                  <a:cubicBezTo>
                    <a:pt x="530910" y="1912113"/>
                    <a:pt x="415135" y="1830073"/>
                    <a:pt x="365681" y="1713150"/>
                  </a:cubicBezTo>
                  <a:lnTo>
                    <a:pt x="340081" y="1586348"/>
                  </a:lnTo>
                  <a:lnTo>
                    <a:pt x="365681" y="1459545"/>
                  </a:lnTo>
                  <a:cubicBezTo>
                    <a:pt x="415135" y="1342623"/>
                    <a:pt x="530910" y="1260582"/>
                    <a:pt x="665847" y="1260582"/>
                  </a:cubicBezTo>
                  <a:close/>
                  <a:moveTo>
                    <a:pt x="0" y="325765"/>
                  </a:moveTo>
                  <a:lnTo>
                    <a:pt x="0" y="325765"/>
                  </a:lnTo>
                  <a:lnTo>
                    <a:pt x="0" y="325766"/>
                  </a:lnTo>
                  <a:close/>
                  <a:moveTo>
                    <a:pt x="325766" y="0"/>
                  </a:moveTo>
                  <a:lnTo>
                    <a:pt x="3383824" y="0"/>
                  </a:lnTo>
                  <a:cubicBezTo>
                    <a:pt x="3563740" y="0"/>
                    <a:pt x="3709590" y="145850"/>
                    <a:pt x="3709590" y="325766"/>
                  </a:cubicBezTo>
                  <a:lnTo>
                    <a:pt x="3709589" y="325766"/>
                  </a:lnTo>
                  <a:cubicBezTo>
                    <a:pt x="3709589" y="438213"/>
                    <a:pt x="3652616" y="537354"/>
                    <a:pt x="3565962" y="595896"/>
                  </a:cubicBezTo>
                  <a:lnTo>
                    <a:pt x="3544836" y="607363"/>
                  </a:lnTo>
                  <a:lnTo>
                    <a:pt x="3986632" y="607363"/>
                  </a:lnTo>
                  <a:cubicBezTo>
                    <a:pt x="4121569" y="607363"/>
                    <a:pt x="4237344" y="689404"/>
                    <a:pt x="4286797" y="806326"/>
                  </a:cubicBezTo>
                  <a:lnTo>
                    <a:pt x="4312398" y="933129"/>
                  </a:lnTo>
                  <a:lnTo>
                    <a:pt x="4286797" y="1059931"/>
                  </a:lnTo>
                  <a:cubicBezTo>
                    <a:pt x="4237344" y="1176853"/>
                    <a:pt x="4121569" y="1258894"/>
                    <a:pt x="3986632" y="1258894"/>
                  </a:cubicBezTo>
                  <a:lnTo>
                    <a:pt x="928575" y="1258895"/>
                  </a:lnTo>
                  <a:cubicBezTo>
                    <a:pt x="906085" y="1258895"/>
                    <a:pt x="884128" y="1256616"/>
                    <a:pt x="862922" y="1252277"/>
                  </a:cubicBezTo>
                  <a:lnTo>
                    <a:pt x="856615" y="1250319"/>
                  </a:lnTo>
                  <a:lnTo>
                    <a:pt x="863971" y="1248036"/>
                  </a:lnTo>
                  <a:cubicBezTo>
                    <a:pt x="941919" y="1215067"/>
                    <a:pt x="1004364" y="1152621"/>
                    <a:pt x="1037334" y="1074673"/>
                  </a:cubicBezTo>
                  <a:lnTo>
                    <a:pt x="1062934" y="947871"/>
                  </a:lnTo>
                  <a:lnTo>
                    <a:pt x="1037334" y="821068"/>
                  </a:lnTo>
                  <a:cubicBezTo>
                    <a:pt x="1012607" y="762607"/>
                    <a:pt x="971299" y="712866"/>
                    <a:pt x="919307" y="677741"/>
                  </a:cubicBezTo>
                  <a:lnTo>
                    <a:pt x="871020" y="651531"/>
                  </a:lnTo>
                  <a:lnTo>
                    <a:pt x="325766" y="651531"/>
                  </a:lnTo>
                  <a:cubicBezTo>
                    <a:pt x="190829" y="651531"/>
                    <a:pt x="75054" y="569490"/>
                    <a:pt x="25600" y="452568"/>
                  </a:cubicBezTo>
                  <a:lnTo>
                    <a:pt x="0" y="325765"/>
                  </a:lnTo>
                  <a:lnTo>
                    <a:pt x="25600" y="198963"/>
                  </a:lnTo>
                  <a:cubicBezTo>
                    <a:pt x="75054" y="82040"/>
                    <a:pt x="190829" y="0"/>
                    <a:pt x="325766" y="0"/>
                  </a:cubicBezTo>
                  <a:close/>
                </a:path>
              </a:pathLst>
            </a:custGeom>
            <a:gradFill>
              <a:gsLst>
                <a:gs pos="0">
                  <a:srgbClr val="57CFD2"/>
                </a:gs>
                <a:gs pos="74000">
                  <a:schemeClr val="accent2">
                    <a:lumMod val="60000"/>
                    <a:lumOff val="40000"/>
                  </a:schemeClr>
                </a:gs>
                <a:gs pos="42000">
                  <a:srgbClr val="57CFD2"/>
                </a:gs>
                <a:gs pos="100000">
                  <a:srgbClr val="EF7F8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6786010" y="6295647"/>
              <a:ext cx="5848248" cy="529695"/>
            </a:xfrm>
            <a:prstGeom prst="roundRect">
              <a:avLst>
                <a:gd name="adj" fmla="val 50000"/>
              </a:avLst>
            </a:prstGeom>
            <a:solidFill>
              <a:srgbClr val="EF7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6786010" y="1601725"/>
              <a:ext cx="5848248" cy="651531"/>
            </a:xfrm>
            <a:prstGeom prst="roundRect">
              <a:avLst>
                <a:gd name="adj" fmla="val 50000"/>
              </a:avLst>
            </a:prstGeom>
            <a:solidFill>
              <a:srgbClr val="FDC5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786010" y="4148999"/>
              <a:ext cx="5848247" cy="617516"/>
            </a:xfrm>
            <a:prstGeom prst="roundRect">
              <a:avLst>
                <a:gd name="adj" fmla="val 50000"/>
              </a:avLst>
            </a:prstGeom>
            <a:solidFill>
              <a:srgbClr val="57CF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10554036" y="2253255"/>
              <a:ext cx="4445849" cy="1912114"/>
            </a:xfrm>
            <a:custGeom>
              <a:avLst/>
              <a:gdLst>
                <a:gd name="connsiteX0" fmla="*/ 325766 w 4445849"/>
                <a:gd name="connsiteY0" fmla="*/ 1260582 h 1912114"/>
                <a:gd name="connsiteX1" fmla="*/ 3383824 w 4445849"/>
                <a:gd name="connsiteY1" fmla="*/ 1260582 h 1912114"/>
                <a:gd name="connsiteX2" fmla="*/ 3709590 w 4445849"/>
                <a:gd name="connsiteY2" fmla="*/ 1586348 h 1912114"/>
                <a:gd name="connsiteX3" fmla="*/ 3709589 w 4445849"/>
                <a:gd name="connsiteY3" fmla="*/ 1586348 h 1912114"/>
                <a:gd name="connsiteX4" fmla="*/ 3383823 w 4445849"/>
                <a:gd name="connsiteY4" fmla="*/ 1912114 h 1912114"/>
                <a:gd name="connsiteX5" fmla="*/ 325766 w 4445849"/>
                <a:gd name="connsiteY5" fmla="*/ 1912113 h 1912114"/>
                <a:gd name="connsiteX6" fmla="*/ 25600 w 4445849"/>
                <a:gd name="connsiteY6" fmla="*/ 1713150 h 1912114"/>
                <a:gd name="connsiteX7" fmla="*/ 0 w 4445849"/>
                <a:gd name="connsiteY7" fmla="*/ 1586348 h 1912114"/>
                <a:gd name="connsiteX8" fmla="*/ 25600 w 4445849"/>
                <a:gd name="connsiteY8" fmla="*/ 1459545 h 1912114"/>
                <a:gd name="connsiteX9" fmla="*/ 325766 w 4445849"/>
                <a:gd name="connsiteY9" fmla="*/ 1260582 h 1912114"/>
                <a:gd name="connsiteX10" fmla="*/ 133451 w 4445849"/>
                <a:gd name="connsiteY10" fmla="*/ 325765 h 1912114"/>
                <a:gd name="connsiteX11" fmla="*/ 133451 w 4445849"/>
                <a:gd name="connsiteY11" fmla="*/ 325765 h 1912114"/>
                <a:gd name="connsiteX12" fmla="*/ 133451 w 4445849"/>
                <a:gd name="connsiteY12" fmla="*/ 325766 h 1912114"/>
                <a:gd name="connsiteX13" fmla="*/ 459217 w 4445849"/>
                <a:gd name="connsiteY13" fmla="*/ 0 h 1912114"/>
                <a:gd name="connsiteX14" fmla="*/ 3517275 w 4445849"/>
                <a:gd name="connsiteY14" fmla="*/ 0 h 1912114"/>
                <a:gd name="connsiteX15" fmla="*/ 3843041 w 4445849"/>
                <a:gd name="connsiteY15" fmla="*/ 325766 h 1912114"/>
                <a:gd name="connsiteX16" fmla="*/ 3843040 w 4445849"/>
                <a:gd name="connsiteY16" fmla="*/ 325766 h 1912114"/>
                <a:gd name="connsiteX17" fmla="*/ 3699413 w 4445849"/>
                <a:gd name="connsiteY17" fmla="*/ 595896 h 1912114"/>
                <a:gd name="connsiteX18" fmla="*/ 3678287 w 4445849"/>
                <a:gd name="connsiteY18" fmla="*/ 607363 h 1912114"/>
                <a:gd name="connsiteX19" fmla="*/ 4120083 w 4445849"/>
                <a:gd name="connsiteY19" fmla="*/ 607363 h 1912114"/>
                <a:gd name="connsiteX20" fmla="*/ 4420248 w 4445849"/>
                <a:gd name="connsiteY20" fmla="*/ 806326 h 1912114"/>
                <a:gd name="connsiteX21" fmla="*/ 4445849 w 4445849"/>
                <a:gd name="connsiteY21" fmla="*/ 933129 h 1912114"/>
                <a:gd name="connsiteX22" fmla="*/ 4420248 w 4445849"/>
                <a:gd name="connsiteY22" fmla="*/ 1059931 h 1912114"/>
                <a:gd name="connsiteX23" fmla="*/ 4120083 w 4445849"/>
                <a:gd name="connsiteY23" fmla="*/ 1258894 h 1912114"/>
                <a:gd name="connsiteX24" fmla="*/ 1062026 w 4445849"/>
                <a:gd name="connsiteY24" fmla="*/ 1258895 h 1912114"/>
                <a:gd name="connsiteX25" fmla="*/ 996373 w 4445849"/>
                <a:gd name="connsiteY25" fmla="*/ 1252277 h 1912114"/>
                <a:gd name="connsiteX26" fmla="*/ 990066 w 4445849"/>
                <a:gd name="connsiteY26" fmla="*/ 1250319 h 1912114"/>
                <a:gd name="connsiteX27" fmla="*/ 997422 w 4445849"/>
                <a:gd name="connsiteY27" fmla="*/ 1248036 h 1912114"/>
                <a:gd name="connsiteX28" fmla="*/ 1170785 w 4445849"/>
                <a:gd name="connsiteY28" fmla="*/ 1074673 h 1912114"/>
                <a:gd name="connsiteX29" fmla="*/ 1196385 w 4445849"/>
                <a:gd name="connsiteY29" fmla="*/ 947871 h 1912114"/>
                <a:gd name="connsiteX30" fmla="*/ 1170785 w 4445849"/>
                <a:gd name="connsiteY30" fmla="*/ 821068 h 1912114"/>
                <a:gd name="connsiteX31" fmla="*/ 1052758 w 4445849"/>
                <a:gd name="connsiteY31" fmla="*/ 677741 h 1912114"/>
                <a:gd name="connsiteX32" fmla="*/ 1004471 w 4445849"/>
                <a:gd name="connsiteY32" fmla="*/ 651531 h 1912114"/>
                <a:gd name="connsiteX33" fmla="*/ 459217 w 4445849"/>
                <a:gd name="connsiteY33" fmla="*/ 651531 h 1912114"/>
                <a:gd name="connsiteX34" fmla="*/ 159051 w 4445849"/>
                <a:gd name="connsiteY34" fmla="*/ 452568 h 1912114"/>
                <a:gd name="connsiteX35" fmla="*/ 133451 w 4445849"/>
                <a:gd name="connsiteY35" fmla="*/ 325765 h 1912114"/>
                <a:gd name="connsiteX36" fmla="*/ 159051 w 4445849"/>
                <a:gd name="connsiteY36" fmla="*/ 198963 h 1912114"/>
                <a:gd name="connsiteX37" fmla="*/ 459217 w 4445849"/>
                <a:gd name="connsiteY37" fmla="*/ 0 h 191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445849" h="1912114">
                  <a:moveTo>
                    <a:pt x="325766" y="1260582"/>
                  </a:moveTo>
                  <a:lnTo>
                    <a:pt x="3383824" y="1260582"/>
                  </a:lnTo>
                  <a:cubicBezTo>
                    <a:pt x="3563740" y="1260582"/>
                    <a:pt x="3709590" y="1406432"/>
                    <a:pt x="3709590" y="1586348"/>
                  </a:cubicBezTo>
                  <a:lnTo>
                    <a:pt x="3709589" y="1586348"/>
                  </a:lnTo>
                  <a:cubicBezTo>
                    <a:pt x="3709589" y="1766264"/>
                    <a:pt x="3563739" y="1912114"/>
                    <a:pt x="3383823" y="1912114"/>
                  </a:cubicBezTo>
                  <a:lnTo>
                    <a:pt x="325766" y="1912113"/>
                  </a:lnTo>
                  <a:cubicBezTo>
                    <a:pt x="190829" y="1912113"/>
                    <a:pt x="75054" y="1830073"/>
                    <a:pt x="25600" y="1713150"/>
                  </a:cubicBezTo>
                  <a:lnTo>
                    <a:pt x="0" y="1586348"/>
                  </a:lnTo>
                  <a:lnTo>
                    <a:pt x="25600" y="1459545"/>
                  </a:lnTo>
                  <a:cubicBezTo>
                    <a:pt x="75054" y="1342623"/>
                    <a:pt x="190829" y="1260582"/>
                    <a:pt x="325766" y="1260582"/>
                  </a:cubicBezTo>
                  <a:close/>
                  <a:moveTo>
                    <a:pt x="133451" y="325765"/>
                  </a:moveTo>
                  <a:lnTo>
                    <a:pt x="133451" y="325765"/>
                  </a:lnTo>
                  <a:lnTo>
                    <a:pt x="133451" y="325766"/>
                  </a:lnTo>
                  <a:close/>
                  <a:moveTo>
                    <a:pt x="459217" y="0"/>
                  </a:moveTo>
                  <a:lnTo>
                    <a:pt x="3517275" y="0"/>
                  </a:lnTo>
                  <a:cubicBezTo>
                    <a:pt x="3697191" y="0"/>
                    <a:pt x="3843041" y="145850"/>
                    <a:pt x="3843041" y="325766"/>
                  </a:cubicBezTo>
                  <a:lnTo>
                    <a:pt x="3843040" y="325766"/>
                  </a:lnTo>
                  <a:cubicBezTo>
                    <a:pt x="3843040" y="438213"/>
                    <a:pt x="3786067" y="537354"/>
                    <a:pt x="3699413" y="595896"/>
                  </a:cubicBezTo>
                  <a:lnTo>
                    <a:pt x="3678287" y="607363"/>
                  </a:lnTo>
                  <a:lnTo>
                    <a:pt x="4120083" y="607363"/>
                  </a:lnTo>
                  <a:cubicBezTo>
                    <a:pt x="4255020" y="607363"/>
                    <a:pt x="4370795" y="689404"/>
                    <a:pt x="4420248" y="806326"/>
                  </a:cubicBezTo>
                  <a:lnTo>
                    <a:pt x="4445849" y="933129"/>
                  </a:lnTo>
                  <a:lnTo>
                    <a:pt x="4420248" y="1059931"/>
                  </a:lnTo>
                  <a:cubicBezTo>
                    <a:pt x="4370795" y="1176853"/>
                    <a:pt x="4255020" y="1258894"/>
                    <a:pt x="4120083" y="1258894"/>
                  </a:cubicBezTo>
                  <a:lnTo>
                    <a:pt x="1062026" y="1258895"/>
                  </a:lnTo>
                  <a:cubicBezTo>
                    <a:pt x="1039536" y="1258895"/>
                    <a:pt x="1017579" y="1256616"/>
                    <a:pt x="996373" y="1252277"/>
                  </a:cubicBezTo>
                  <a:lnTo>
                    <a:pt x="990066" y="1250319"/>
                  </a:lnTo>
                  <a:lnTo>
                    <a:pt x="997422" y="1248036"/>
                  </a:lnTo>
                  <a:cubicBezTo>
                    <a:pt x="1075370" y="1215067"/>
                    <a:pt x="1137815" y="1152621"/>
                    <a:pt x="1170785" y="1074673"/>
                  </a:cubicBezTo>
                  <a:lnTo>
                    <a:pt x="1196385" y="947871"/>
                  </a:lnTo>
                  <a:lnTo>
                    <a:pt x="1170785" y="821068"/>
                  </a:lnTo>
                  <a:cubicBezTo>
                    <a:pt x="1146058" y="762607"/>
                    <a:pt x="1104750" y="712866"/>
                    <a:pt x="1052758" y="677741"/>
                  </a:cubicBezTo>
                  <a:lnTo>
                    <a:pt x="1004471" y="651531"/>
                  </a:lnTo>
                  <a:lnTo>
                    <a:pt x="459217" y="651531"/>
                  </a:lnTo>
                  <a:cubicBezTo>
                    <a:pt x="324280" y="651531"/>
                    <a:pt x="208505" y="569490"/>
                    <a:pt x="159051" y="452568"/>
                  </a:cubicBezTo>
                  <a:lnTo>
                    <a:pt x="133451" y="325765"/>
                  </a:lnTo>
                  <a:lnTo>
                    <a:pt x="159051" y="198963"/>
                  </a:lnTo>
                  <a:cubicBezTo>
                    <a:pt x="208505" y="82041"/>
                    <a:pt x="324280" y="0"/>
                    <a:pt x="459217" y="0"/>
                  </a:cubicBezTo>
                  <a:close/>
                </a:path>
              </a:pathLst>
            </a:custGeom>
            <a:gradFill>
              <a:gsLst>
                <a:gs pos="0">
                  <a:srgbClr val="FDC526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42000">
                  <a:schemeClr val="accent2">
                    <a:lumMod val="60000"/>
                    <a:lumOff val="40000"/>
                  </a:schemeClr>
                </a:gs>
                <a:gs pos="100000">
                  <a:srgbClr val="57CFD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38" y="1103504"/>
            <a:ext cx="5643040" cy="5664185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>
            <a:off x="-981215" y="903354"/>
            <a:ext cx="3063096" cy="1200888"/>
          </a:xfrm>
          <a:custGeom>
            <a:avLst/>
            <a:gdLst>
              <a:gd name="connsiteX0" fmla="*/ 0 w 3063096"/>
              <a:gd name="connsiteY0" fmla="*/ 0 h 1200888"/>
              <a:gd name="connsiteX1" fmla="*/ 380342 w 3063096"/>
              <a:gd name="connsiteY1" fmla="*/ 0 h 1200888"/>
              <a:gd name="connsiteX2" fmla="*/ 410028 w 3063096"/>
              <a:gd name="connsiteY2" fmla="*/ 95632 h 1200888"/>
              <a:gd name="connsiteX3" fmla="*/ 1531548 w 3063096"/>
              <a:gd name="connsiteY3" fmla="*/ 839025 h 1200888"/>
              <a:gd name="connsiteX4" fmla="*/ 2653068 w 3063096"/>
              <a:gd name="connsiteY4" fmla="*/ 95632 h 1200888"/>
              <a:gd name="connsiteX5" fmla="*/ 2682754 w 3063096"/>
              <a:gd name="connsiteY5" fmla="*/ 0 h 1200888"/>
              <a:gd name="connsiteX6" fmla="*/ 3063096 w 3063096"/>
              <a:gd name="connsiteY6" fmla="*/ 0 h 1200888"/>
              <a:gd name="connsiteX7" fmla="*/ 3039592 w 3063096"/>
              <a:gd name="connsiteY7" fmla="*/ 91410 h 1200888"/>
              <a:gd name="connsiteX8" fmla="*/ 1531548 w 3063096"/>
              <a:gd name="connsiteY8" fmla="*/ 1200888 h 1200888"/>
              <a:gd name="connsiteX9" fmla="*/ 23503 w 3063096"/>
              <a:gd name="connsiteY9" fmla="*/ 91410 h 120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096" h="1200888">
                <a:moveTo>
                  <a:pt x="0" y="0"/>
                </a:moveTo>
                <a:lnTo>
                  <a:pt x="380342" y="0"/>
                </a:lnTo>
                <a:lnTo>
                  <a:pt x="410028" y="95632"/>
                </a:lnTo>
                <a:cubicBezTo>
                  <a:pt x="594804" y="532493"/>
                  <a:pt x="1027379" y="839025"/>
                  <a:pt x="1531548" y="839025"/>
                </a:cubicBezTo>
                <a:cubicBezTo>
                  <a:pt x="2035717" y="839025"/>
                  <a:pt x="2468291" y="532493"/>
                  <a:pt x="2653068" y="95632"/>
                </a:cubicBezTo>
                <a:lnTo>
                  <a:pt x="2682754" y="0"/>
                </a:lnTo>
                <a:lnTo>
                  <a:pt x="3063096" y="0"/>
                </a:lnTo>
                <a:lnTo>
                  <a:pt x="3039592" y="91410"/>
                </a:lnTo>
                <a:cubicBezTo>
                  <a:pt x="2839668" y="734186"/>
                  <a:pt x="2240110" y="1200888"/>
                  <a:pt x="1531548" y="1200888"/>
                </a:cubicBezTo>
                <a:cubicBezTo>
                  <a:pt x="822986" y="1200888"/>
                  <a:pt x="223427" y="734186"/>
                  <a:pt x="23503" y="9141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/>
          <p:nvPr/>
        </p:nvSpPr>
        <p:spPr>
          <a:xfrm>
            <a:off x="812800" y="-27058"/>
            <a:ext cx="3894666" cy="811881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406401" y="-479196"/>
            <a:ext cx="1879600" cy="1879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73199" y="43071"/>
            <a:ext cx="323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2D API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0931" y="-145589"/>
            <a:ext cx="626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>
          <a:xfrm>
            <a:off x="1574799" y="903354"/>
            <a:ext cx="2148116" cy="657477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794019" y="914500"/>
            <a:ext cx="1798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Stroking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52" y="4577"/>
            <a:ext cx="5730748" cy="15971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54600" y="1620356"/>
            <a:ext cx="4926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Join style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BasicStroke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46585" y="6305310"/>
            <a:ext cx="2138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Dash style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36245" y="4181740"/>
            <a:ext cx="4926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End style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BasicStroke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4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2" grpId="0"/>
      <p:bldP spid="14" grpId="0"/>
      <p:bldP spid="23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1852542"/>
            <a:ext cx="5963557" cy="4678887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357" y="1978391"/>
            <a:ext cx="5012871" cy="4122551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>
            <a:off x="-981215" y="903354"/>
            <a:ext cx="3063096" cy="1200888"/>
          </a:xfrm>
          <a:custGeom>
            <a:avLst/>
            <a:gdLst>
              <a:gd name="connsiteX0" fmla="*/ 0 w 3063096"/>
              <a:gd name="connsiteY0" fmla="*/ 0 h 1200888"/>
              <a:gd name="connsiteX1" fmla="*/ 380342 w 3063096"/>
              <a:gd name="connsiteY1" fmla="*/ 0 h 1200888"/>
              <a:gd name="connsiteX2" fmla="*/ 410028 w 3063096"/>
              <a:gd name="connsiteY2" fmla="*/ 95632 h 1200888"/>
              <a:gd name="connsiteX3" fmla="*/ 1531548 w 3063096"/>
              <a:gd name="connsiteY3" fmla="*/ 839025 h 1200888"/>
              <a:gd name="connsiteX4" fmla="*/ 2653068 w 3063096"/>
              <a:gd name="connsiteY4" fmla="*/ 95632 h 1200888"/>
              <a:gd name="connsiteX5" fmla="*/ 2682754 w 3063096"/>
              <a:gd name="connsiteY5" fmla="*/ 0 h 1200888"/>
              <a:gd name="connsiteX6" fmla="*/ 3063096 w 3063096"/>
              <a:gd name="connsiteY6" fmla="*/ 0 h 1200888"/>
              <a:gd name="connsiteX7" fmla="*/ 3039592 w 3063096"/>
              <a:gd name="connsiteY7" fmla="*/ 91410 h 1200888"/>
              <a:gd name="connsiteX8" fmla="*/ 1531548 w 3063096"/>
              <a:gd name="connsiteY8" fmla="*/ 1200888 h 1200888"/>
              <a:gd name="connsiteX9" fmla="*/ 23503 w 3063096"/>
              <a:gd name="connsiteY9" fmla="*/ 91410 h 120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096" h="1200888">
                <a:moveTo>
                  <a:pt x="0" y="0"/>
                </a:moveTo>
                <a:lnTo>
                  <a:pt x="380342" y="0"/>
                </a:lnTo>
                <a:lnTo>
                  <a:pt x="410028" y="95632"/>
                </a:lnTo>
                <a:cubicBezTo>
                  <a:pt x="594804" y="532493"/>
                  <a:pt x="1027379" y="839025"/>
                  <a:pt x="1531548" y="839025"/>
                </a:cubicBezTo>
                <a:cubicBezTo>
                  <a:pt x="2035717" y="839025"/>
                  <a:pt x="2468291" y="532493"/>
                  <a:pt x="2653068" y="95632"/>
                </a:cubicBezTo>
                <a:lnTo>
                  <a:pt x="2682754" y="0"/>
                </a:lnTo>
                <a:lnTo>
                  <a:pt x="3063096" y="0"/>
                </a:lnTo>
                <a:lnTo>
                  <a:pt x="3039592" y="91410"/>
                </a:lnTo>
                <a:cubicBezTo>
                  <a:pt x="2839668" y="734186"/>
                  <a:pt x="2240110" y="1200888"/>
                  <a:pt x="1531548" y="1200888"/>
                </a:cubicBezTo>
                <a:cubicBezTo>
                  <a:pt x="822986" y="1200888"/>
                  <a:pt x="223427" y="734186"/>
                  <a:pt x="23503" y="9141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/>
          <p:nvPr/>
        </p:nvSpPr>
        <p:spPr>
          <a:xfrm>
            <a:off x="812800" y="-27058"/>
            <a:ext cx="3894666" cy="811881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406401" y="-479196"/>
            <a:ext cx="1879600" cy="1879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73199" y="43071"/>
            <a:ext cx="323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2D API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0931" y="-145589"/>
            <a:ext cx="626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>
          <a:xfrm>
            <a:off x="1574798" y="903354"/>
            <a:ext cx="2066473" cy="657477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794019" y="914500"/>
            <a:ext cx="165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Clipping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45028" y="4764674"/>
            <a:ext cx="5698670" cy="623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5028" y="3820886"/>
            <a:ext cx="5698670" cy="6520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012871" y="2759529"/>
            <a:ext cx="3216732" cy="1061358"/>
            <a:chOff x="5012871" y="2759529"/>
            <a:chExt cx="3216732" cy="1061358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5029200" y="2759529"/>
              <a:ext cx="0" cy="106135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012871" y="2773715"/>
              <a:ext cx="321673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8213275" y="2759529"/>
              <a:ext cx="0" cy="685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flipV="1">
            <a:off x="6425287" y="4764675"/>
            <a:ext cx="4269927" cy="1432356"/>
            <a:chOff x="5012870" y="3018645"/>
            <a:chExt cx="3216733" cy="1432356"/>
          </a:xfrm>
        </p:grpSpPr>
        <p:cxnSp>
          <p:nvCxnSpPr>
            <p:cNvPr id="25" name="Straight Connector 24"/>
            <p:cNvCxnSpPr/>
            <p:nvPr/>
          </p:nvCxnSpPr>
          <p:spPr>
            <a:xfrm flipH="1" flipV="1">
              <a:off x="5012870" y="3018645"/>
              <a:ext cx="4028" cy="80224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012871" y="3034974"/>
              <a:ext cx="321673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8229603" y="3018645"/>
              <a:ext cx="0" cy="143235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7900711" y="6139213"/>
            <a:ext cx="2320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Clip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75295" y="2236308"/>
            <a:ext cx="2048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Clip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27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2" grpId="0"/>
      <p:bldP spid="2" grpId="0" animBg="1"/>
      <p:bldP spid="12" grpId="0" animBg="1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ie 79"/>
          <p:cNvSpPr/>
          <p:nvPr/>
        </p:nvSpPr>
        <p:spPr>
          <a:xfrm>
            <a:off x="10692777" y="3323791"/>
            <a:ext cx="1433893" cy="2448489"/>
          </a:xfrm>
          <a:prstGeom prst="pie">
            <a:avLst>
              <a:gd name="adj1" fmla="val 10800104"/>
              <a:gd name="adj2" fmla="val 88"/>
            </a:avLst>
          </a:prstGeom>
          <a:solidFill>
            <a:srgbClr val="1F8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Pie 78"/>
          <p:cNvSpPr/>
          <p:nvPr/>
        </p:nvSpPr>
        <p:spPr>
          <a:xfrm>
            <a:off x="8195192" y="3661460"/>
            <a:ext cx="3088687" cy="1744324"/>
          </a:xfrm>
          <a:prstGeom prst="pie">
            <a:avLst>
              <a:gd name="adj1" fmla="val 10800104"/>
              <a:gd name="adj2" fmla="val 88"/>
            </a:avLst>
          </a:prstGeom>
          <a:solidFill>
            <a:srgbClr val="1A6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Pie 76"/>
          <p:cNvSpPr/>
          <p:nvPr/>
        </p:nvSpPr>
        <p:spPr>
          <a:xfrm>
            <a:off x="2262484" y="3664034"/>
            <a:ext cx="3088687" cy="1744324"/>
          </a:xfrm>
          <a:prstGeom prst="pie">
            <a:avLst>
              <a:gd name="adj1" fmla="val 10800104"/>
              <a:gd name="adj2" fmla="val 8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184686" y="2794878"/>
            <a:ext cx="2628901" cy="1753158"/>
            <a:chOff x="184686" y="2794878"/>
            <a:chExt cx="2628901" cy="1753158"/>
          </a:xfrm>
        </p:grpSpPr>
        <p:sp>
          <p:nvSpPr>
            <p:cNvPr id="3" name="Trapezoid 2"/>
            <p:cNvSpPr/>
            <p:nvPr/>
          </p:nvSpPr>
          <p:spPr>
            <a:xfrm>
              <a:off x="184686" y="2796738"/>
              <a:ext cx="2628901" cy="1751298"/>
            </a:xfrm>
            <a:prstGeom prst="trapezoid">
              <a:avLst>
                <a:gd name="adj" fmla="val 4580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/>
            <p:cNvSpPr/>
            <p:nvPr/>
          </p:nvSpPr>
          <p:spPr>
            <a:xfrm>
              <a:off x="798731" y="2794878"/>
              <a:ext cx="1395911" cy="380194"/>
            </a:xfrm>
            <a:prstGeom prst="trapezoid">
              <a:avLst>
                <a:gd name="adj" fmla="val 4580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/>
            <p:cNvSpPr/>
            <p:nvPr/>
          </p:nvSpPr>
          <p:spPr>
            <a:xfrm rot="5400000" flipV="1">
              <a:off x="719898" y="3195398"/>
              <a:ext cx="718797" cy="16688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/>
            <p:cNvSpPr/>
            <p:nvPr/>
          </p:nvSpPr>
          <p:spPr>
            <a:xfrm rot="5400000" flipV="1">
              <a:off x="1090184" y="2995392"/>
              <a:ext cx="636425" cy="31046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 rot="5400000" flipV="1">
              <a:off x="1567566" y="3057683"/>
              <a:ext cx="636425" cy="31046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 rot="5400000" flipV="1">
              <a:off x="694225" y="3192670"/>
              <a:ext cx="383029" cy="17401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 rot="5400000" flipV="1">
              <a:off x="1328877" y="3311709"/>
              <a:ext cx="636425" cy="166919"/>
            </a:xfrm>
            <a:prstGeom prst="roundRect">
              <a:avLst>
                <a:gd name="adj" fmla="val 50000"/>
              </a:avLst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 rot="5400000" flipV="1">
              <a:off x="1792971" y="3382281"/>
              <a:ext cx="636425" cy="166919"/>
            </a:xfrm>
            <a:prstGeom prst="roundRect">
              <a:avLst>
                <a:gd name="adj" fmla="val 50000"/>
              </a:avLst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/>
            <p:cNvSpPr/>
            <p:nvPr/>
          </p:nvSpPr>
          <p:spPr>
            <a:xfrm rot="5400000" flipV="1">
              <a:off x="878052" y="3297166"/>
              <a:ext cx="636425" cy="166919"/>
            </a:xfrm>
            <a:prstGeom prst="roundRect">
              <a:avLst>
                <a:gd name="adj" fmla="val 50000"/>
              </a:avLst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Parallelogram 16"/>
          <p:cNvSpPr/>
          <p:nvPr/>
        </p:nvSpPr>
        <p:spPr>
          <a:xfrm>
            <a:off x="812800" y="-27058"/>
            <a:ext cx="3894666" cy="811881"/>
          </a:xfrm>
          <a:prstGeom prst="parallelogram">
            <a:avLst/>
          </a:prstGeom>
          <a:solidFill>
            <a:srgbClr val="1FA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406401" y="-479196"/>
            <a:ext cx="1879600" cy="1879600"/>
          </a:xfrm>
          <a:prstGeom prst="ellipse">
            <a:avLst/>
          </a:prstGeom>
          <a:solidFill>
            <a:srgbClr val="1FAD5F"/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73199" y="43071"/>
            <a:ext cx="323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Animations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0931" y="-145589"/>
            <a:ext cx="626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36" y="135964"/>
            <a:ext cx="2949406" cy="26563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81881" y="4532057"/>
            <a:ext cx="7395751" cy="232594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7773088" y="296387"/>
            <a:ext cx="2965622" cy="1762925"/>
          </a:xfrm>
          <a:custGeom>
            <a:avLst/>
            <a:gdLst>
              <a:gd name="connsiteX0" fmla="*/ 1544594 w 2965622"/>
              <a:gd name="connsiteY0" fmla="*/ 0 h 1762925"/>
              <a:gd name="connsiteX1" fmla="*/ 2128640 w 2965622"/>
              <a:gd name="connsiteY1" fmla="*/ 315081 h 1762925"/>
              <a:gd name="connsiteX2" fmla="*/ 2144930 w 2965622"/>
              <a:gd name="connsiteY2" fmla="*/ 345532 h 1762925"/>
              <a:gd name="connsiteX3" fmla="*/ 2261286 w 2965622"/>
              <a:gd name="connsiteY3" fmla="*/ 333631 h 1762925"/>
              <a:gd name="connsiteX4" fmla="*/ 2965622 w 2965622"/>
              <a:gd name="connsiteY4" fmla="*/ 1048278 h 1762925"/>
              <a:gd name="connsiteX5" fmla="*/ 2910272 w 2965622"/>
              <a:gd name="connsiteY5" fmla="*/ 1326451 h 1762925"/>
              <a:gd name="connsiteX6" fmla="*/ 2910111 w 2965622"/>
              <a:gd name="connsiteY6" fmla="*/ 1326751 h 1762925"/>
              <a:gd name="connsiteX7" fmla="*/ 2943772 w 2965622"/>
              <a:gd name="connsiteY7" fmla="*/ 1376678 h 1762925"/>
              <a:gd name="connsiteX8" fmla="*/ 2965621 w 2965622"/>
              <a:gd name="connsiteY8" fmla="*/ 1484898 h 1762925"/>
              <a:gd name="connsiteX9" fmla="*/ 2687594 w 2965622"/>
              <a:gd name="connsiteY9" fmla="*/ 1762925 h 1762925"/>
              <a:gd name="connsiteX10" fmla="*/ 2261286 w 2965622"/>
              <a:gd name="connsiteY10" fmla="*/ 1762925 h 1762925"/>
              <a:gd name="connsiteX11" fmla="*/ 278027 w 2965622"/>
              <a:gd name="connsiteY11" fmla="*/ 1762925 h 1762925"/>
              <a:gd name="connsiteX12" fmla="*/ 0 w 2965622"/>
              <a:gd name="connsiteY12" fmla="*/ 1484898 h 1762925"/>
              <a:gd name="connsiteX13" fmla="*/ 221995 w 2965622"/>
              <a:gd name="connsiteY13" fmla="*/ 1212520 h 1762925"/>
              <a:gd name="connsiteX14" fmla="*/ 247448 w 2965622"/>
              <a:gd name="connsiteY14" fmla="*/ 1209954 h 1762925"/>
              <a:gd name="connsiteX15" fmla="*/ 247135 w 2965622"/>
              <a:gd name="connsiteY15" fmla="*/ 1206871 h 1762925"/>
              <a:gd name="connsiteX16" fmla="*/ 695412 w 2965622"/>
              <a:gd name="connsiteY16" fmla="*/ 762027 h 1762925"/>
              <a:gd name="connsiteX17" fmla="*/ 785756 w 2965622"/>
              <a:gd name="connsiteY17" fmla="*/ 771065 h 1762925"/>
              <a:gd name="connsiteX18" fmla="*/ 847761 w 2965622"/>
              <a:gd name="connsiteY18" fmla="*/ 790165 h 1762925"/>
              <a:gd name="connsiteX19" fmla="*/ 840258 w 2965622"/>
              <a:gd name="connsiteY19" fmla="*/ 714647 h 1762925"/>
              <a:gd name="connsiteX20" fmla="*/ 1544594 w 2965622"/>
              <a:gd name="connsiteY20" fmla="*/ 0 h 176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65622" h="1762925">
                <a:moveTo>
                  <a:pt x="1544594" y="0"/>
                </a:moveTo>
                <a:cubicBezTo>
                  <a:pt x="1787715" y="0"/>
                  <a:pt x="2002066" y="124984"/>
                  <a:pt x="2128640" y="315081"/>
                </a:cubicBezTo>
                <a:lnTo>
                  <a:pt x="2144930" y="345532"/>
                </a:lnTo>
                <a:lnTo>
                  <a:pt x="2261286" y="333631"/>
                </a:lnTo>
                <a:cubicBezTo>
                  <a:pt x="2650280" y="333631"/>
                  <a:pt x="2965622" y="653589"/>
                  <a:pt x="2965622" y="1048278"/>
                </a:cubicBezTo>
                <a:cubicBezTo>
                  <a:pt x="2965622" y="1146950"/>
                  <a:pt x="2945913" y="1240952"/>
                  <a:pt x="2910272" y="1326451"/>
                </a:cubicBezTo>
                <a:lnTo>
                  <a:pt x="2910111" y="1326751"/>
                </a:lnTo>
                <a:lnTo>
                  <a:pt x="2943772" y="1376678"/>
                </a:lnTo>
                <a:cubicBezTo>
                  <a:pt x="2957841" y="1409940"/>
                  <a:pt x="2965621" y="1446511"/>
                  <a:pt x="2965621" y="1484898"/>
                </a:cubicBezTo>
                <a:cubicBezTo>
                  <a:pt x="2965621" y="1638448"/>
                  <a:pt x="2841144" y="1762925"/>
                  <a:pt x="2687594" y="1762925"/>
                </a:cubicBezTo>
                <a:lnTo>
                  <a:pt x="2261286" y="1762925"/>
                </a:lnTo>
                <a:lnTo>
                  <a:pt x="278027" y="1762925"/>
                </a:lnTo>
                <a:cubicBezTo>
                  <a:pt x="124477" y="1762925"/>
                  <a:pt x="0" y="1638448"/>
                  <a:pt x="0" y="1484898"/>
                </a:cubicBezTo>
                <a:cubicBezTo>
                  <a:pt x="0" y="1350542"/>
                  <a:pt x="95303" y="1238445"/>
                  <a:pt x="221995" y="1212520"/>
                </a:cubicBezTo>
                <a:lnTo>
                  <a:pt x="247448" y="1209954"/>
                </a:lnTo>
                <a:lnTo>
                  <a:pt x="247135" y="1206871"/>
                </a:lnTo>
                <a:cubicBezTo>
                  <a:pt x="247135" y="961190"/>
                  <a:pt x="447835" y="762027"/>
                  <a:pt x="695412" y="762027"/>
                </a:cubicBezTo>
                <a:cubicBezTo>
                  <a:pt x="726359" y="762027"/>
                  <a:pt x="756574" y="765139"/>
                  <a:pt x="785756" y="771065"/>
                </a:cubicBezTo>
                <a:lnTo>
                  <a:pt x="847761" y="790165"/>
                </a:lnTo>
                <a:lnTo>
                  <a:pt x="840258" y="714647"/>
                </a:lnTo>
                <a:cubicBezTo>
                  <a:pt x="840258" y="319958"/>
                  <a:pt x="1155600" y="0"/>
                  <a:pt x="1544594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42777" y="923861"/>
            <a:ext cx="1080527" cy="1080527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65000">
                <a:srgbClr val="FEA002"/>
              </a:gs>
              <a:gs pos="100000">
                <a:schemeClr val="accent4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flipH="1">
            <a:off x="277153" y="1107123"/>
            <a:ext cx="2965622" cy="1762925"/>
          </a:xfrm>
          <a:custGeom>
            <a:avLst/>
            <a:gdLst>
              <a:gd name="connsiteX0" fmla="*/ 1544594 w 2965622"/>
              <a:gd name="connsiteY0" fmla="*/ 0 h 1762925"/>
              <a:gd name="connsiteX1" fmla="*/ 840258 w 2965622"/>
              <a:gd name="connsiteY1" fmla="*/ 714647 h 1762925"/>
              <a:gd name="connsiteX2" fmla="*/ 847761 w 2965622"/>
              <a:gd name="connsiteY2" fmla="*/ 790165 h 1762925"/>
              <a:gd name="connsiteX3" fmla="*/ 785756 w 2965622"/>
              <a:gd name="connsiteY3" fmla="*/ 771065 h 1762925"/>
              <a:gd name="connsiteX4" fmla="*/ 695412 w 2965622"/>
              <a:gd name="connsiteY4" fmla="*/ 762027 h 1762925"/>
              <a:gd name="connsiteX5" fmla="*/ 247135 w 2965622"/>
              <a:gd name="connsiteY5" fmla="*/ 1206871 h 1762925"/>
              <a:gd name="connsiteX6" fmla="*/ 247448 w 2965622"/>
              <a:gd name="connsiteY6" fmla="*/ 1209954 h 1762925"/>
              <a:gd name="connsiteX7" fmla="*/ 221995 w 2965622"/>
              <a:gd name="connsiteY7" fmla="*/ 1212520 h 1762925"/>
              <a:gd name="connsiteX8" fmla="*/ 0 w 2965622"/>
              <a:gd name="connsiteY8" fmla="*/ 1484898 h 1762925"/>
              <a:gd name="connsiteX9" fmla="*/ 278027 w 2965622"/>
              <a:gd name="connsiteY9" fmla="*/ 1762925 h 1762925"/>
              <a:gd name="connsiteX10" fmla="*/ 2261286 w 2965622"/>
              <a:gd name="connsiteY10" fmla="*/ 1762925 h 1762925"/>
              <a:gd name="connsiteX11" fmla="*/ 2687594 w 2965622"/>
              <a:gd name="connsiteY11" fmla="*/ 1762925 h 1762925"/>
              <a:gd name="connsiteX12" fmla="*/ 2965621 w 2965622"/>
              <a:gd name="connsiteY12" fmla="*/ 1484898 h 1762925"/>
              <a:gd name="connsiteX13" fmla="*/ 2943772 w 2965622"/>
              <a:gd name="connsiteY13" fmla="*/ 1376678 h 1762925"/>
              <a:gd name="connsiteX14" fmla="*/ 2910111 w 2965622"/>
              <a:gd name="connsiteY14" fmla="*/ 1326752 h 1762925"/>
              <a:gd name="connsiteX15" fmla="*/ 2910272 w 2965622"/>
              <a:gd name="connsiteY15" fmla="*/ 1326451 h 1762925"/>
              <a:gd name="connsiteX16" fmla="*/ 2965622 w 2965622"/>
              <a:gd name="connsiteY16" fmla="*/ 1048278 h 1762925"/>
              <a:gd name="connsiteX17" fmla="*/ 2261286 w 2965622"/>
              <a:gd name="connsiteY17" fmla="*/ 333631 h 1762925"/>
              <a:gd name="connsiteX18" fmla="*/ 2144931 w 2965622"/>
              <a:gd name="connsiteY18" fmla="*/ 345532 h 1762925"/>
              <a:gd name="connsiteX19" fmla="*/ 2128641 w 2965622"/>
              <a:gd name="connsiteY19" fmla="*/ 315081 h 1762925"/>
              <a:gd name="connsiteX20" fmla="*/ 1544594 w 2965622"/>
              <a:gd name="connsiteY20" fmla="*/ 0 h 176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65622" h="1762925">
                <a:moveTo>
                  <a:pt x="1544594" y="0"/>
                </a:moveTo>
                <a:cubicBezTo>
                  <a:pt x="1155600" y="0"/>
                  <a:pt x="840258" y="319958"/>
                  <a:pt x="840258" y="714647"/>
                </a:cubicBezTo>
                <a:lnTo>
                  <a:pt x="847761" y="790165"/>
                </a:lnTo>
                <a:lnTo>
                  <a:pt x="785756" y="771065"/>
                </a:lnTo>
                <a:cubicBezTo>
                  <a:pt x="756574" y="765139"/>
                  <a:pt x="726359" y="762027"/>
                  <a:pt x="695412" y="762027"/>
                </a:cubicBezTo>
                <a:cubicBezTo>
                  <a:pt x="447835" y="762027"/>
                  <a:pt x="247135" y="961190"/>
                  <a:pt x="247135" y="1206871"/>
                </a:cubicBezTo>
                <a:lnTo>
                  <a:pt x="247448" y="1209954"/>
                </a:lnTo>
                <a:lnTo>
                  <a:pt x="221995" y="1212520"/>
                </a:lnTo>
                <a:cubicBezTo>
                  <a:pt x="95303" y="1238445"/>
                  <a:pt x="0" y="1350542"/>
                  <a:pt x="0" y="1484898"/>
                </a:cubicBezTo>
                <a:cubicBezTo>
                  <a:pt x="0" y="1638448"/>
                  <a:pt x="124477" y="1762925"/>
                  <a:pt x="278027" y="1762925"/>
                </a:cubicBezTo>
                <a:lnTo>
                  <a:pt x="2261286" y="1762925"/>
                </a:lnTo>
                <a:lnTo>
                  <a:pt x="2687594" y="1762925"/>
                </a:lnTo>
                <a:cubicBezTo>
                  <a:pt x="2841144" y="1762925"/>
                  <a:pt x="2965621" y="1638448"/>
                  <a:pt x="2965621" y="1484898"/>
                </a:cubicBezTo>
                <a:cubicBezTo>
                  <a:pt x="2965621" y="1446511"/>
                  <a:pt x="2957841" y="1409940"/>
                  <a:pt x="2943772" y="1376678"/>
                </a:cubicBezTo>
                <a:lnTo>
                  <a:pt x="2910111" y="1326752"/>
                </a:lnTo>
                <a:lnTo>
                  <a:pt x="2910272" y="1326451"/>
                </a:lnTo>
                <a:cubicBezTo>
                  <a:pt x="2945913" y="1240952"/>
                  <a:pt x="2965622" y="1146950"/>
                  <a:pt x="2965622" y="1048278"/>
                </a:cubicBezTo>
                <a:cubicBezTo>
                  <a:pt x="2965622" y="653589"/>
                  <a:pt x="2650280" y="333631"/>
                  <a:pt x="2261286" y="333631"/>
                </a:cubicBezTo>
                <a:lnTo>
                  <a:pt x="2144931" y="345532"/>
                </a:lnTo>
                <a:lnTo>
                  <a:pt x="2128641" y="315081"/>
                </a:lnTo>
                <a:cubicBezTo>
                  <a:pt x="2002066" y="124983"/>
                  <a:pt x="1787715" y="0"/>
                  <a:pt x="1544594" y="0"/>
                </a:cubicBez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flipH="1">
            <a:off x="6590397" y="1669436"/>
            <a:ext cx="2001794" cy="1099166"/>
          </a:xfrm>
          <a:custGeom>
            <a:avLst/>
            <a:gdLst>
              <a:gd name="connsiteX0" fmla="*/ 830956 w 2001794"/>
              <a:gd name="connsiteY0" fmla="*/ 0 h 1099166"/>
              <a:gd name="connsiteX1" fmla="*/ 355529 w 2001794"/>
              <a:gd name="connsiteY1" fmla="*/ 415327 h 1099166"/>
              <a:gd name="connsiteX2" fmla="*/ 360369 w 2001794"/>
              <a:gd name="connsiteY2" fmla="*/ 457269 h 1099166"/>
              <a:gd name="connsiteX3" fmla="*/ 314996 w 2001794"/>
              <a:gd name="connsiteY3" fmla="*/ 461177 h 1099166"/>
              <a:gd name="connsiteX4" fmla="*/ 73391 w 2001794"/>
              <a:gd name="connsiteY4" fmla="*/ 714452 h 1099166"/>
              <a:gd name="connsiteX5" fmla="*/ 92002 w 2001794"/>
              <a:gd name="connsiteY5" fmla="*/ 793212 h 1099166"/>
              <a:gd name="connsiteX6" fmla="*/ 47326 w 2001794"/>
              <a:gd name="connsiteY6" fmla="*/ 823333 h 1099166"/>
              <a:gd name="connsiteX7" fmla="*/ 0 w 2001794"/>
              <a:gd name="connsiteY7" fmla="*/ 937587 h 1099166"/>
              <a:gd name="connsiteX8" fmla="*/ 161579 w 2001794"/>
              <a:gd name="connsiteY8" fmla="*/ 1099166 h 1099166"/>
              <a:gd name="connsiteX9" fmla="*/ 1840215 w 2001794"/>
              <a:gd name="connsiteY9" fmla="*/ 1099166 h 1099166"/>
              <a:gd name="connsiteX10" fmla="*/ 2001794 w 2001794"/>
              <a:gd name="connsiteY10" fmla="*/ 937587 h 1099166"/>
              <a:gd name="connsiteX11" fmla="*/ 1840215 w 2001794"/>
              <a:gd name="connsiteY11" fmla="*/ 776008 h 1099166"/>
              <a:gd name="connsiteX12" fmla="*/ 1788539 w 2001794"/>
              <a:gd name="connsiteY12" fmla="*/ 776008 h 1099166"/>
              <a:gd name="connsiteX13" fmla="*/ 1793038 w 2001794"/>
              <a:gd name="connsiteY13" fmla="*/ 743464 h 1099166"/>
              <a:gd name="connsiteX14" fmla="*/ 1398311 w 2001794"/>
              <a:gd name="connsiteY14" fmla="*/ 455635 h 1099166"/>
              <a:gd name="connsiteX15" fmla="*/ 1318760 w 2001794"/>
              <a:gd name="connsiteY15" fmla="*/ 461483 h 1099166"/>
              <a:gd name="connsiteX16" fmla="*/ 1299085 w 2001794"/>
              <a:gd name="connsiteY16" fmla="*/ 465936 h 1099166"/>
              <a:gd name="connsiteX17" fmla="*/ 1306383 w 2001794"/>
              <a:gd name="connsiteY17" fmla="*/ 415327 h 1099166"/>
              <a:gd name="connsiteX18" fmla="*/ 830956 w 2001794"/>
              <a:gd name="connsiteY18" fmla="*/ 0 h 109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001794" h="1099166">
                <a:moveTo>
                  <a:pt x="830956" y="0"/>
                </a:moveTo>
                <a:cubicBezTo>
                  <a:pt x="568385" y="0"/>
                  <a:pt x="355529" y="185948"/>
                  <a:pt x="355529" y="415327"/>
                </a:cubicBezTo>
                <a:lnTo>
                  <a:pt x="360369" y="457269"/>
                </a:lnTo>
                <a:lnTo>
                  <a:pt x="314996" y="461177"/>
                </a:lnTo>
                <a:cubicBezTo>
                  <a:pt x="177113" y="485284"/>
                  <a:pt x="73391" y="589519"/>
                  <a:pt x="73391" y="714452"/>
                </a:cubicBezTo>
                <a:lnTo>
                  <a:pt x="92002" y="793212"/>
                </a:lnTo>
                <a:lnTo>
                  <a:pt x="47326" y="823333"/>
                </a:lnTo>
                <a:cubicBezTo>
                  <a:pt x="18086" y="852573"/>
                  <a:pt x="0" y="892968"/>
                  <a:pt x="0" y="937587"/>
                </a:cubicBezTo>
                <a:cubicBezTo>
                  <a:pt x="0" y="1026825"/>
                  <a:pt x="72341" y="1099166"/>
                  <a:pt x="161579" y="1099166"/>
                </a:cubicBezTo>
                <a:lnTo>
                  <a:pt x="1840215" y="1099166"/>
                </a:lnTo>
                <a:cubicBezTo>
                  <a:pt x="1929453" y="1099166"/>
                  <a:pt x="2001794" y="1026825"/>
                  <a:pt x="2001794" y="937587"/>
                </a:cubicBezTo>
                <a:cubicBezTo>
                  <a:pt x="2001794" y="848349"/>
                  <a:pt x="1929453" y="776008"/>
                  <a:pt x="1840215" y="776008"/>
                </a:cubicBezTo>
                <a:lnTo>
                  <a:pt x="1788539" y="776008"/>
                </a:lnTo>
                <a:lnTo>
                  <a:pt x="1793038" y="743464"/>
                </a:lnTo>
                <a:cubicBezTo>
                  <a:pt x="1793038" y="584500"/>
                  <a:pt x="1616313" y="455635"/>
                  <a:pt x="1398311" y="455635"/>
                </a:cubicBezTo>
                <a:cubicBezTo>
                  <a:pt x="1371061" y="455635"/>
                  <a:pt x="1344456" y="457648"/>
                  <a:pt x="1318760" y="461483"/>
                </a:cubicBezTo>
                <a:lnTo>
                  <a:pt x="1299085" y="465936"/>
                </a:lnTo>
                <a:lnTo>
                  <a:pt x="1306383" y="415327"/>
                </a:lnTo>
                <a:cubicBezTo>
                  <a:pt x="1306383" y="185948"/>
                  <a:pt x="1093527" y="0"/>
                  <a:pt x="830956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335242" y="2340206"/>
            <a:ext cx="2001794" cy="973094"/>
          </a:xfrm>
          <a:custGeom>
            <a:avLst/>
            <a:gdLst>
              <a:gd name="connsiteX0" fmla="*/ 1013562 w 2001794"/>
              <a:gd name="connsiteY0" fmla="*/ 0 h 973094"/>
              <a:gd name="connsiteX1" fmla="*/ 1479330 w 2001794"/>
              <a:gd name="connsiteY1" fmla="*/ 331624 h 973094"/>
              <a:gd name="connsiteX2" fmla="*/ 1479818 w 2001794"/>
              <a:gd name="connsiteY2" fmla="*/ 335853 h 973094"/>
              <a:gd name="connsiteX3" fmla="*/ 1551957 w 2001794"/>
              <a:gd name="connsiteY3" fmla="*/ 352182 h 973094"/>
              <a:gd name="connsiteX4" fmla="*/ 1793038 w 2001794"/>
              <a:gd name="connsiteY4" fmla="*/ 617392 h 973094"/>
              <a:gd name="connsiteX5" fmla="*/ 1784028 w 2001794"/>
              <a:gd name="connsiteY5" fmla="*/ 649936 h 973094"/>
              <a:gd name="connsiteX6" fmla="*/ 1840215 w 2001794"/>
              <a:gd name="connsiteY6" fmla="*/ 649936 h 973094"/>
              <a:gd name="connsiteX7" fmla="*/ 2001794 w 2001794"/>
              <a:gd name="connsiteY7" fmla="*/ 811515 h 973094"/>
              <a:gd name="connsiteX8" fmla="*/ 1840215 w 2001794"/>
              <a:gd name="connsiteY8" fmla="*/ 973094 h 973094"/>
              <a:gd name="connsiteX9" fmla="*/ 161579 w 2001794"/>
              <a:gd name="connsiteY9" fmla="*/ 973094 h 973094"/>
              <a:gd name="connsiteX10" fmla="*/ 0 w 2001794"/>
              <a:gd name="connsiteY10" fmla="*/ 811515 h 973094"/>
              <a:gd name="connsiteX11" fmla="*/ 161579 w 2001794"/>
              <a:gd name="connsiteY11" fmla="*/ 649936 h 973094"/>
              <a:gd name="connsiteX12" fmla="*/ 197107 w 2001794"/>
              <a:gd name="connsiteY12" fmla="*/ 649936 h 973094"/>
              <a:gd name="connsiteX13" fmla="*/ 207546 w 2001794"/>
              <a:gd name="connsiteY13" fmla="*/ 605761 h 973094"/>
              <a:gd name="connsiteX14" fmla="*/ 486354 w 2001794"/>
              <a:gd name="connsiteY14" fmla="*/ 447864 h 973094"/>
              <a:gd name="connsiteX15" fmla="*/ 542730 w 2001794"/>
              <a:gd name="connsiteY15" fmla="*/ 455146 h 973094"/>
              <a:gd name="connsiteX16" fmla="*/ 538135 w 2001794"/>
              <a:gd name="connsiteY16" fmla="*/ 415327 h 973094"/>
              <a:gd name="connsiteX17" fmla="*/ 1013562 w 2001794"/>
              <a:gd name="connsiteY17" fmla="*/ 0 h 97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01794" h="973094">
                <a:moveTo>
                  <a:pt x="1013562" y="0"/>
                </a:moveTo>
                <a:cubicBezTo>
                  <a:pt x="1243312" y="0"/>
                  <a:pt x="1434998" y="142366"/>
                  <a:pt x="1479330" y="331624"/>
                </a:cubicBezTo>
                <a:lnTo>
                  <a:pt x="1479818" y="335853"/>
                </a:lnTo>
                <a:lnTo>
                  <a:pt x="1551957" y="352182"/>
                </a:lnTo>
                <a:cubicBezTo>
                  <a:pt x="1693630" y="395877"/>
                  <a:pt x="1793038" y="498169"/>
                  <a:pt x="1793038" y="617392"/>
                </a:cubicBezTo>
                <a:lnTo>
                  <a:pt x="1784028" y="649936"/>
                </a:lnTo>
                <a:lnTo>
                  <a:pt x="1840215" y="649936"/>
                </a:lnTo>
                <a:cubicBezTo>
                  <a:pt x="1929453" y="649936"/>
                  <a:pt x="2001794" y="722277"/>
                  <a:pt x="2001794" y="811515"/>
                </a:cubicBezTo>
                <a:cubicBezTo>
                  <a:pt x="2001794" y="900753"/>
                  <a:pt x="1929453" y="973094"/>
                  <a:pt x="1840215" y="973094"/>
                </a:cubicBezTo>
                <a:lnTo>
                  <a:pt x="161579" y="973094"/>
                </a:lnTo>
                <a:cubicBezTo>
                  <a:pt x="72341" y="973094"/>
                  <a:pt x="0" y="900753"/>
                  <a:pt x="0" y="811515"/>
                </a:cubicBezTo>
                <a:cubicBezTo>
                  <a:pt x="0" y="722277"/>
                  <a:pt x="72341" y="649936"/>
                  <a:pt x="161579" y="649936"/>
                </a:cubicBezTo>
                <a:lnTo>
                  <a:pt x="197107" y="649936"/>
                </a:lnTo>
                <a:lnTo>
                  <a:pt x="207546" y="605761"/>
                </a:lnTo>
                <a:cubicBezTo>
                  <a:pt x="253481" y="512971"/>
                  <a:pt x="361018" y="447864"/>
                  <a:pt x="486354" y="447864"/>
                </a:cubicBezTo>
                <a:lnTo>
                  <a:pt x="542730" y="455146"/>
                </a:lnTo>
                <a:lnTo>
                  <a:pt x="538135" y="415327"/>
                </a:lnTo>
                <a:cubicBezTo>
                  <a:pt x="538135" y="185948"/>
                  <a:pt x="750991" y="0"/>
                  <a:pt x="1013562" y="0"/>
                </a:cubicBezTo>
                <a:close/>
              </a:path>
            </a:pathLst>
          </a:custGeom>
          <a:solidFill>
            <a:srgbClr val="00FFFF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-406401" y="4532057"/>
            <a:ext cx="4447350" cy="1149178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-1234304" y="5440278"/>
            <a:ext cx="4447350" cy="1149178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-698220" y="6181683"/>
            <a:ext cx="4447350" cy="1149178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6678764" y="4532057"/>
            <a:ext cx="5888058" cy="1149178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091881" y="5440278"/>
            <a:ext cx="6701936" cy="1149178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7724349" y="6181683"/>
            <a:ext cx="5069468" cy="1149178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569664" y="5681234"/>
            <a:ext cx="1668847" cy="500449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746537" y="4532057"/>
            <a:ext cx="2792480" cy="981034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4429379" y="4861372"/>
            <a:ext cx="543798" cy="18948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104913" y="4710259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658296" y="5080961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675871" y="4918421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5103016" y="5560593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4455265" y="6378485"/>
            <a:ext cx="1086677" cy="241282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5628008" y="6589455"/>
            <a:ext cx="303529" cy="22967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559001" y="5322242"/>
            <a:ext cx="290661" cy="1206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68260" y="4635273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-306489" y="5816304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2029856" y="6636364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8868019" y="4596464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7317901" y="5797024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8833421" y="6636364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9092699" y="5498182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10291949" y="6251039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10291948" y="5013141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100042" y="6301999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 rot="5400000">
            <a:off x="-76238" y="4094176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 rot="5400000">
            <a:off x="320440" y="4251486"/>
            <a:ext cx="484074" cy="221618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 rot="5400000" flipV="1">
            <a:off x="636456" y="4192435"/>
            <a:ext cx="718797" cy="1668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6579613" y="3161004"/>
            <a:ext cx="1972234" cy="1372964"/>
            <a:chOff x="184686" y="2794878"/>
            <a:chExt cx="2628901" cy="1753158"/>
          </a:xfrm>
        </p:grpSpPr>
        <p:sp>
          <p:nvSpPr>
            <p:cNvPr id="68" name="Trapezoid 67"/>
            <p:cNvSpPr/>
            <p:nvPr/>
          </p:nvSpPr>
          <p:spPr>
            <a:xfrm>
              <a:off x="184686" y="2796738"/>
              <a:ext cx="2628901" cy="1751298"/>
            </a:xfrm>
            <a:prstGeom prst="trapezoid">
              <a:avLst>
                <a:gd name="adj" fmla="val 4580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rapezoid 68"/>
            <p:cNvSpPr/>
            <p:nvPr/>
          </p:nvSpPr>
          <p:spPr>
            <a:xfrm>
              <a:off x="798732" y="2794878"/>
              <a:ext cx="1381760" cy="380194"/>
            </a:xfrm>
            <a:prstGeom prst="trapezoid">
              <a:avLst>
                <a:gd name="adj" fmla="val 4580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ed Rectangle 69"/>
            <p:cNvSpPr/>
            <p:nvPr/>
          </p:nvSpPr>
          <p:spPr>
            <a:xfrm rot="5400000" flipV="1">
              <a:off x="719898" y="3195398"/>
              <a:ext cx="718797" cy="16688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 rot="5400000" flipV="1">
              <a:off x="1090184" y="2995392"/>
              <a:ext cx="636425" cy="31046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 rot="5400000" flipV="1">
              <a:off x="1567566" y="3057683"/>
              <a:ext cx="636425" cy="31046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 rot="5400000" flipV="1">
              <a:off x="694225" y="3192670"/>
              <a:ext cx="383029" cy="17401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/>
            <p:cNvSpPr/>
            <p:nvPr/>
          </p:nvSpPr>
          <p:spPr>
            <a:xfrm rot="5400000" flipV="1">
              <a:off x="1328877" y="3311709"/>
              <a:ext cx="636425" cy="166919"/>
            </a:xfrm>
            <a:prstGeom prst="roundRect">
              <a:avLst>
                <a:gd name="adj" fmla="val 50000"/>
              </a:avLst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/>
            <p:cNvSpPr/>
            <p:nvPr/>
          </p:nvSpPr>
          <p:spPr>
            <a:xfrm rot="5400000" flipV="1">
              <a:off x="1792971" y="3382281"/>
              <a:ext cx="636425" cy="166919"/>
            </a:xfrm>
            <a:prstGeom prst="roundRect">
              <a:avLst>
                <a:gd name="adj" fmla="val 50000"/>
              </a:avLst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75"/>
            <p:cNvSpPr/>
            <p:nvPr/>
          </p:nvSpPr>
          <p:spPr>
            <a:xfrm rot="5400000" flipV="1">
              <a:off x="878052" y="3297166"/>
              <a:ext cx="636425" cy="166919"/>
            </a:xfrm>
            <a:prstGeom prst="roundRect">
              <a:avLst>
                <a:gd name="adj" fmla="val 50000"/>
              </a:avLst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Pie 77"/>
          <p:cNvSpPr/>
          <p:nvPr/>
        </p:nvSpPr>
        <p:spPr>
          <a:xfrm>
            <a:off x="4132704" y="3662549"/>
            <a:ext cx="3088687" cy="1744324"/>
          </a:xfrm>
          <a:prstGeom prst="pie">
            <a:avLst>
              <a:gd name="adj1" fmla="val 10800104"/>
              <a:gd name="adj2" fmla="val 8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9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-0.18906 -0.0048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53" y="-25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1 0.00186 L -0.07721 -4.81481E-6 " pathEditMode="relative" rAng="0" ptsTypes="AA">
                                      <p:cBhvr>
                                        <p:cTn id="10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0.10456 7.40741E-7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-0.06185 -0.0041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9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4482"/>
            <a:ext cx="6293867" cy="279362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59" y="2217736"/>
            <a:ext cx="6404571" cy="223722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959700" y="-509911"/>
            <a:ext cx="192004" cy="8035052"/>
            <a:chOff x="5959700" y="-509911"/>
            <a:chExt cx="192004" cy="8035052"/>
          </a:xfrm>
        </p:grpSpPr>
        <p:sp>
          <p:nvSpPr>
            <p:cNvPr id="13" name="Rounded Rectangle 12"/>
            <p:cNvSpPr/>
            <p:nvPr/>
          </p:nvSpPr>
          <p:spPr>
            <a:xfrm>
              <a:off x="5959701" y="-509911"/>
              <a:ext cx="192003" cy="2826529"/>
            </a:xfrm>
            <a:prstGeom prst="roundRect">
              <a:avLst>
                <a:gd name="adj" fmla="val 50000"/>
              </a:avLst>
            </a:prstGeom>
            <a:solidFill>
              <a:srgbClr val="FEA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959700" y="2923813"/>
              <a:ext cx="192003" cy="1111036"/>
            </a:xfrm>
            <a:prstGeom prst="roundRect">
              <a:avLst>
                <a:gd name="adj" fmla="val 50000"/>
              </a:avLst>
            </a:prstGeom>
            <a:solidFill>
              <a:srgbClr val="FEA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959700" y="4458696"/>
              <a:ext cx="192003" cy="1111036"/>
            </a:xfrm>
            <a:prstGeom prst="roundRect">
              <a:avLst>
                <a:gd name="adj" fmla="val 50000"/>
              </a:avLst>
            </a:prstGeom>
            <a:solidFill>
              <a:srgbClr val="FEA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959700" y="6414105"/>
              <a:ext cx="192003" cy="1111036"/>
            </a:xfrm>
            <a:prstGeom prst="roundRect">
              <a:avLst>
                <a:gd name="adj" fmla="val 50000"/>
              </a:avLst>
            </a:prstGeom>
            <a:solidFill>
              <a:srgbClr val="FEA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959700" y="5838835"/>
              <a:ext cx="192003" cy="254860"/>
            </a:xfrm>
            <a:prstGeom prst="roundRect">
              <a:avLst>
                <a:gd name="adj" fmla="val 50000"/>
              </a:avLst>
            </a:prstGeom>
            <a:solidFill>
              <a:srgbClr val="FEA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959700" y="2534402"/>
              <a:ext cx="192003" cy="254860"/>
            </a:xfrm>
            <a:prstGeom prst="roundRect">
              <a:avLst>
                <a:gd name="adj" fmla="val 50000"/>
              </a:avLst>
            </a:prstGeom>
            <a:solidFill>
              <a:srgbClr val="FEA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Parallelogram 1"/>
          <p:cNvSpPr/>
          <p:nvPr/>
        </p:nvSpPr>
        <p:spPr>
          <a:xfrm>
            <a:off x="812800" y="-27058"/>
            <a:ext cx="3894666" cy="811881"/>
          </a:xfrm>
          <a:prstGeom prst="parallelogram">
            <a:avLst/>
          </a:prstGeom>
          <a:solidFill>
            <a:srgbClr val="1FA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-406401" y="-479196"/>
            <a:ext cx="1879600" cy="1879600"/>
          </a:xfrm>
          <a:prstGeom prst="ellipse">
            <a:avLst/>
          </a:prstGeom>
          <a:solidFill>
            <a:srgbClr val="1FAD5F"/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73199" y="43071"/>
            <a:ext cx="323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Animations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0931" y="-145589"/>
            <a:ext cx="626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" name="Freeform 5"/>
          <p:cNvSpPr/>
          <p:nvPr/>
        </p:nvSpPr>
        <p:spPr>
          <a:xfrm>
            <a:off x="-981215" y="903354"/>
            <a:ext cx="3063096" cy="1200888"/>
          </a:xfrm>
          <a:custGeom>
            <a:avLst/>
            <a:gdLst>
              <a:gd name="connsiteX0" fmla="*/ 0 w 3063096"/>
              <a:gd name="connsiteY0" fmla="*/ 0 h 1200888"/>
              <a:gd name="connsiteX1" fmla="*/ 380342 w 3063096"/>
              <a:gd name="connsiteY1" fmla="*/ 0 h 1200888"/>
              <a:gd name="connsiteX2" fmla="*/ 410028 w 3063096"/>
              <a:gd name="connsiteY2" fmla="*/ 95632 h 1200888"/>
              <a:gd name="connsiteX3" fmla="*/ 1531548 w 3063096"/>
              <a:gd name="connsiteY3" fmla="*/ 839025 h 1200888"/>
              <a:gd name="connsiteX4" fmla="*/ 2653068 w 3063096"/>
              <a:gd name="connsiteY4" fmla="*/ 95632 h 1200888"/>
              <a:gd name="connsiteX5" fmla="*/ 2682754 w 3063096"/>
              <a:gd name="connsiteY5" fmla="*/ 0 h 1200888"/>
              <a:gd name="connsiteX6" fmla="*/ 3063096 w 3063096"/>
              <a:gd name="connsiteY6" fmla="*/ 0 h 1200888"/>
              <a:gd name="connsiteX7" fmla="*/ 3039592 w 3063096"/>
              <a:gd name="connsiteY7" fmla="*/ 91410 h 1200888"/>
              <a:gd name="connsiteX8" fmla="*/ 1531548 w 3063096"/>
              <a:gd name="connsiteY8" fmla="*/ 1200888 h 1200888"/>
              <a:gd name="connsiteX9" fmla="*/ 23503 w 3063096"/>
              <a:gd name="connsiteY9" fmla="*/ 91410 h 120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096" h="1200888">
                <a:moveTo>
                  <a:pt x="0" y="0"/>
                </a:moveTo>
                <a:lnTo>
                  <a:pt x="380342" y="0"/>
                </a:lnTo>
                <a:lnTo>
                  <a:pt x="410028" y="95632"/>
                </a:lnTo>
                <a:cubicBezTo>
                  <a:pt x="594804" y="532493"/>
                  <a:pt x="1027379" y="839025"/>
                  <a:pt x="1531548" y="839025"/>
                </a:cubicBezTo>
                <a:cubicBezTo>
                  <a:pt x="2035717" y="839025"/>
                  <a:pt x="2468291" y="532493"/>
                  <a:pt x="2653068" y="95632"/>
                </a:cubicBezTo>
                <a:lnTo>
                  <a:pt x="2682754" y="0"/>
                </a:lnTo>
                <a:lnTo>
                  <a:pt x="3063096" y="0"/>
                </a:lnTo>
                <a:lnTo>
                  <a:pt x="3039592" y="91410"/>
                </a:lnTo>
                <a:cubicBezTo>
                  <a:pt x="2839668" y="734186"/>
                  <a:pt x="2240110" y="1200888"/>
                  <a:pt x="1531548" y="1200888"/>
                </a:cubicBezTo>
                <a:cubicBezTo>
                  <a:pt x="822986" y="1200888"/>
                  <a:pt x="223427" y="734186"/>
                  <a:pt x="23503" y="91410"/>
                </a:cubicBezTo>
                <a:close/>
              </a:path>
            </a:pathLst>
          </a:custGeom>
          <a:solidFill>
            <a:srgbClr val="1FAD5F"/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1574798" y="903354"/>
            <a:ext cx="4686517" cy="657477"/>
          </a:xfrm>
          <a:prstGeom prst="parallelogram">
            <a:avLst/>
          </a:prstGeom>
          <a:solidFill>
            <a:srgbClr val="1FA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94019" y="914500"/>
            <a:ext cx="5257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Painting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Repainting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97465" y="4978398"/>
            <a:ext cx="3457751" cy="1879602"/>
            <a:chOff x="897465" y="4978398"/>
            <a:chExt cx="3457751" cy="187960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465" y="4978398"/>
              <a:ext cx="3386669" cy="1879602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280428" y="5454113"/>
              <a:ext cx="30747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4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aint()</a:t>
              </a:r>
              <a:endParaRPr lang="en-US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827269" y="4913100"/>
            <a:ext cx="3386669" cy="1879602"/>
            <a:chOff x="7827269" y="4978398"/>
            <a:chExt cx="3386669" cy="187960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27269" y="4978398"/>
              <a:ext cx="3386669" cy="1879602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827269" y="5454112"/>
              <a:ext cx="30747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sz="4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epaint()</a:t>
              </a:r>
              <a:endParaRPr lang="en-US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86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812800" y="-27058"/>
            <a:ext cx="3894666" cy="811881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-406401" y="-479196"/>
            <a:ext cx="1879600" cy="1879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73199" y="43071"/>
            <a:ext cx="323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2D API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0931" y="-145589"/>
            <a:ext cx="626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852591" y="750957"/>
            <a:ext cx="3601242" cy="5769390"/>
            <a:chOff x="3852591" y="750957"/>
            <a:chExt cx="3601242" cy="5769390"/>
          </a:xfrm>
        </p:grpSpPr>
        <p:grpSp>
          <p:nvGrpSpPr>
            <p:cNvPr id="12" name="Group 11"/>
            <p:cNvGrpSpPr/>
            <p:nvPr/>
          </p:nvGrpSpPr>
          <p:grpSpPr>
            <a:xfrm>
              <a:off x="3852591" y="750957"/>
              <a:ext cx="3601242" cy="3243382"/>
              <a:chOff x="1232015" y="1740758"/>
              <a:chExt cx="3601242" cy="324338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2015" y="1740758"/>
                <a:ext cx="3601242" cy="324338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879843" y="2991394"/>
                <a:ext cx="229842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Mở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rộng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AWT</a:t>
                </a: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950304" y="4087143"/>
              <a:ext cx="1478589" cy="2433204"/>
              <a:chOff x="5031686" y="2442755"/>
              <a:chExt cx="1478589" cy="2433204"/>
            </a:xfrm>
          </p:grpSpPr>
          <p:sp>
            <p:nvSpPr>
              <p:cNvPr id="9" name="Rounded Rectangle 8"/>
              <p:cNvSpPr/>
              <p:nvPr/>
            </p:nvSpPr>
            <p:spPr>
              <a:xfrm flipH="1">
                <a:off x="5256241" y="3735979"/>
                <a:ext cx="1005839" cy="1139980"/>
              </a:xfrm>
              <a:prstGeom prst="roundRect">
                <a:avLst>
                  <a:gd name="adj" fmla="val 2662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 rot="1197093" flipH="1">
                <a:off x="6013887" y="2442755"/>
                <a:ext cx="496388" cy="172429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 rot="20402907">
                <a:off x="5031686" y="2466869"/>
                <a:ext cx="496388" cy="172429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303520" y="3017520"/>
                <a:ext cx="862149" cy="862149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7536144" y="2578306"/>
            <a:ext cx="3810000" cy="3246928"/>
            <a:chOff x="6644023" y="2490228"/>
            <a:chExt cx="3810000" cy="324692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4023" y="2490228"/>
              <a:ext cx="3810000" cy="28575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838699" y="4783049"/>
              <a:ext cx="323276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Phát</a:t>
              </a:r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triển</a:t>
              </a:r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giao</a:t>
              </a:r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diện</a:t>
              </a:r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người</a:t>
              </a:r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dùng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111663" y="2355867"/>
            <a:ext cx="4612082" cy="4612082"/>
            <a:chOff x="-78126" y="2578306"/>
            <a:chExt cx="4612082" cy="461208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126" y="2578306"/>
              <a:ext cx="4612082" cy="461208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812800" y="3994339"/>
              <a:ext cx="271147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Hỗ</a:t>
              </a:r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trợ</a:t>
              </a:r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rendering </a:t>
              </a:r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nhằm</a:t>
              </a:r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tạo</a:t>
              </a:r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hiển</a:t>
              </a:r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thị</a:t>
              </a:r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    </a:t>
              </a:r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chuyển</a:t>
              </a:r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động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765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812800" y="-27058"/>
            <a:ext cx="3894666" cy="811881"/>
          </a:xfrm>
          <a:prstGeom prst="parallelogram">
            <a:avLst/>
          </a:prstGeom>
          <a:solidFill>
            <a:srgbClr val="1FA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-406401" y="-479196"/>
            <a:ext cx="1879600" cy="1879600"/>
          </a:xfrm>
          <a:prstGeom prst="ellipse">
            <a:avLst/>
          </a:prstGeom>
          <a:solidFill>
            <a:srgbClr val="1FAD5F"/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73199" y="43071"/>
            <a:ext cx="323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Animations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0931" y="-145589"/>
            <a:ext cx="626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" name="Freeform 5"/>
          <p:cNvSpPr/>
          <p:nvPr/>
        </p:nvSpPr>
        <p:spPr>
          <a:xfrm>
            <a:off x="-981215" y="903354"/>
            <a:ext cx="3063096" cy="1200888"/>
          </a:xfrm>
          <a:custGeom>
            <a:avLst/>
            <a:gdLst>
              <a:gd name="connsiteX0" fmla="*/ 0 w 3063096"/>
              <a:gd name="connsiteY0" fmla="*/ 0 h 1200888"/>
              <a:gd name="connsiteX1" fmla="*/ 380342 w 3063096"/>
              <a:gd name="connsiteY1" fmla="*/ 0 h 1200888"/>
              <a:gd name="connsiteX2" fmla="*/ 410028 w 3063096"/>
              <a:gd name="connsiteY2" fmla="*/ 95632 h 1200888"/>
              <a:gd name="connsiteX3" fmla="*/ 1531548 w 3063096"/>
              <a:gd name="connsiteY3" fmla="*/ 839025 h 1200888"/>
              <a:gd name="connsiteX4" fmla="*/ 2653068 w 3063096"/>
              <a:gd name="connsiteY4" fmla="*/ 95632 h 1200888"/>
              <a:gd name="connsiteX5" fmla="*/ 2682754 w 3063096"/>
              <a:gd name="connsiteY5" fmla="*/ 0 h 1200888"/>
              <a:gd name="connsiteX6" fmla="*/ 3063096 w 3063096"/>
              <a:gd name="connsiteY6" fmla="*/ 0 h 1200888"/>
              <a:gd name="connsiteX7" fmla="*/ 3039592 w 3063096"/>
              <a:gd name="connsiteY7" fmla="*/ 91410 h 1200888"/>
              <a:gd name="connsiteX8" fmla="*/ 1531548 w 3063096"/>
              <a:gd name="connsiteY8" fmla="*/ 1200888 h 1200888"/>
              <a:gd name="connsiteX9" fmla="*/ 23503 w 3063096"/>
              <a:gd name="connsiteY9" fmla="*/ 91410 h 120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096" h="1200888">
                <a:moveTo>
                  <a:pt x="0" y="0"/>
                </a:moveTo>
                <a:lnTo>
                  <a:pt x="380342" y="0"/>
                </a:lnTo>
                <a:lnTo>
                  <a:pt x="410028" y="95632"/>
                </a:lnTo>
                <a:cubicBezTo>
                  <a:pt x="594804" y="532493"/>
                  <a:pt x="1027379" y="839025"/>
                  <a:pt x="1531548" y="839025"/>
                </a:cubicBezTo>
                <a:cubicBezTo>
                  <a:pt x="2035717" y="839025"/>
                  <a:pt x="2468291" y="532493"/>
                  <a:pt x="2653068" y="95632"/>
                </a:cubicBezTo>
                <a:lnTo>
                  <a:pt x="2682754" y="0"/>
                </a:lnTo>
                <a:lnTo>
                  <a:pt x="3063096" y="0"/>
                </a:lnTo>
                <a:lnTo>
                  <a:pt x="3039592" y="91410"/>
                </a:lnTo>
                <a:cubicBezTo>
                  <a:pt x="2839668" y="734186"/>
                  <a:pt x="2240110" y="1200888"/>
                  <a:pt x="1531548" y="1200888"/>
                </a:cubicBezTo>
                <a:cubicBezTo>
                  <a:pt x="822986" y="1200888"/>
                  <a:pt x="223427" y="734186"/>
                  <a:pt x="23503" y="91410"/>
                </a:cubicBezTo>
                <a:close/>
              </a:path>
            </a:pathLst>
          </a:custGeom>
          <a:solidFill>
            <a:srgbClr val="1FAD5F"/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1574799" y="903354"/>
            <a:ext cx="4345554" cy="657477"/>
          </a:xfrm>
          <a:prstGeom prst="parallelogram">
            <a:avLst/>
          </a:prstGeom>
          <a:solidFill>
            <a:srgbClr val="1FA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94019" y="914500"/>
            <a:ext cx="3940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Animation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639"/>
            <a:ext cx="8029884" cy="477380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707466" y="2466587"/>
            <a:ext cx="2660393" cy="2727205"/>
            <a:chOff x="4876480" y="1499275"/>
            <a:chExt cx="2660393" cy="272720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334" y="1499275"/>
              <a:ext cx="2322539" cy="232253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876480" y="3641705"/>
              <a:ext cx="24802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Swing Timer</a:t>
              </a: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846" y="2466587"/>
            <a:ext cx="4181558" cy="439141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216448" y="3123028"/>
            <a:ext cx="682052" cy="2672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18737" y="2973213"/>
            <a:ext cx="7069012" cy="744585"/>
            <a:chOff x="3228540" y="5193792"/>
            <a:chExt cx="7069012" cy="744585"/>
          </a:xfrm>
        </p:grpSpPr>
        <p:sp>
          <p:nvSpPr>
            <p:cNvPr id="15" name="Rounded Rectangle 14"/>
            <p:cNvSpPr/>
            <p:nvPr/>
          </p:nvSpPr>
          <p:spPr>
            <a:xfrm>
              <a:off x="3228540" y="5193792"/>
              <a:ext cx="7069012" cy="744585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82000"/>
              </a:schemeClr>
            </a:solidFill>
            <a:ln w="57150">
              <a:solidFill>
                <a:srgbClr val="EA6C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18533" y="5193792"/>
              <a:ext cx="68790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Timer tm = new Timer(5,this);</a:t>
              </a:r>
              <a:endPara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270931" y="2449347"/>
            <a:ext cx="3260060" cy="333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308940" y="2938608"/>
            <a:ext cx="578032" cy="742492"/>
          </a:xfrm>
          <a:prstGeom prst="rect">
            <a:avLst/>
          </a:prstGeom>
          <a:noFill/>
          <a:ln w="38100">
            <a:solidFill>
              <a:srgbClr val="FEA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869037" y="2962107"/>
            <a:ext cx="925658" cy="742492"/>
          </a:xfrm>
          <a:prstGeom prst="rect">
            <a:avLst/>
          </a:prstGeom>
          <a:noFill/>
          <a:ln w="38100">
            <a:solidFill>
              <a:srgbClr val="FEA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399854" y="2104242"/>
            <a:ext cx="1528102" cy="568620"/>
          </a:xfrm>
          <a:prstGeom prst="rect">
            <a:avLst/>
          </a:prstGeom>
          <a:noFill/>
          <a:ln w="38100">
            <a:solidFill>
              <a:srgbClr val="FEA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63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099 0.00324 L 3.33333E-6 1.48148E-6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49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 animBg="1"/>
      <p:bldP spid="14" grpId="1" animBg="1"/>
      <p:bldP spid="19" grpId="0" animBg="1"/>
      <p:bldP spid="20" grpId="0" animBg="1"/>
      <p:bldP spid="20" grpId="1" animBg="1"/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812800" y="-27058"/>
            <a:ext cx="3894666" cy="811881"/>
          </a:xfrm>
          <a:prstGeom prst="parallelogram">
            <a:avLst/>
          </a:prstGeom>
          <a:solidFill>
            <a:srgbClr val="1FA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-406401" y="-479196"/>
            <a:ext cx="1879600" cy="1879600"/>
          </a:xfrm>
          <a:prstGeom prst="ellipse">
            <a:avLst/>
          </a:prstGeom>
          <a:solidFill>
            <a:srgbClr val="1FAD5F"/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73199" y="43071"/>
            <a:ext cx="323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Animations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0931" y="-145589"/>
            <a:ext cx="626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" name="Freeform 5"/>
          <p:cNvSpPr/>
          <p:nvPr/>
        </p:nvSpPr>
        <p:spPr>
          <a:xfrm>
            <a:off x="-981215" y="903354"/>
            <a:ext cx="3063096" cy="1200888"/>
          </a:xfrm>
          <a:custGeom>
            <a:avLst/>
            <a:gdLst>
              <a:gd name="connsiteX0" fmla="*/ 0 w 3063096"/>
              <a:gd name="connsiteY0" fmla="*/ 0 h 1200888"/>
              <a:gd name="connsiteX1" fmla="*/ 380342 w 3063096"/>
              <a:gd name="connsiteY1" fmla="*/ 0 h 1200888"/>
              <a:gd name="connsiteX2" fmla="*/ 410028 w 3063096"/>
              <a:gd name="connsiteY2" fmla="*/ 95632 h 1200888"/>
              <a:gd name="connsiteX3" fmla="*/ 1531548 w 3063096"/>
              <a:gd name="connsiteY3" fmla="*/ 839025 h 1200888"/>
              <a:gd name="connsiteX4" fmla="*/ 2653068 w 3063096"/>
              <a:gd name="connsiteY4" fmla="*/ 95632 h 1200888"/>
              <a:gd name="connsiteX5" fmla="*/ 2682754 w 3063096"/>
              <a:gd name="connsiteY5" fmla="*/ 0 h 1200888"/>
              <a:gd name="connsiteX6" fmla="*/ 3063096 w 3063096"/>
              <a:gd name="connsiteY6" fmla="*/ 0 h 1200888"/>
              <a:gd name="connsiteX7" fmla="*/ 3039592 w 3063096"/>
              <a:gd name="connsiteY7" fmla="*/ 91410 h 1200888"/>
              <a:gd name="connsiteX8" fmla="*/ 1531548 w 3063096"/>
              <a:gd name="connsiteY8" fmla="*/ 1200888 h 1200888"/>
              <a:gd name="connsiteX9" fmla="*/ 23503 w 3063096"/>
              <a:gd name="connsiteY9" fmla="*/ 91410 h 120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096" h="1200888">
                <a:moveTo>
                  <a:pt x="0" y="0"/>
                </a:moveTo>
                <a:lnTo>
                  <a:pt x="380342" y="0"/>
                </a:lnTo>
                <a:lnTo>
                  <a:pt x="410028" y="95632"/>
                </a:lnTo>
                <a:cubicBezTo>
                  <a:pt x="594804" y="532493"/>
                  <a:pt x="1027379" y="839025"/>
                  <a:pt x="1531548" y="839025"/>
                </a:cubicBezTo>
                <a:cubicBezTo>
                  <a:pt x="2035717" y="839025"/>
                  <a:pt x="2468291" y="532493"/>
                  <a:pt x="2653068" y="95632"/>
                </a:cubicBezTo>
                <a:lnTo>
                  <a:pt x="2682754" y="0"/>
                </a:lnTo>
                <a:lnTo>
                  <a:pt x="3063096" y="0"/>
                </a:lnTo>
                <a:lnTo>
                  <a:pt x="3039592" y="91410"/>
                </a:lnTo>
                <a:cubicBezTo>
                  <a:pt x="2839668" y="734186"/>
                  <a:pt x="2240110" y="1200888"/>
                  <a:pt x="1531548" y="1200888"/>
                </a:cubicBezTo>
                <a:cubicBezTo>
                  <a:pt x="822986" y="1200888"/>
                  <a:pt x="223427" y="734186"/>
                  <a:pt x="23503" y="91410"/>
                </a:cubicBezTo>
                <a:close/>
              </a:path>
            </a:pathLst>
          </a:custGeom>
          <a:solidFill>
            <a:srgbClr val="1FAD5F"/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1574798" y="903354"/>
            <a:ext cx="6701297" cy="657477"/>
          </a:xfrm>
          <a:prstGeom prst="parallelogram">
            <a:avLst/>
          </a:prstGeom>
          <a:solidFill>
            <a:srgbClr val="1FA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94019" y="914500"/>
            <a:ext cx="6683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animation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19" y="1833766"/>
            <a:ext cx="4109444" cy="46934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433" y="5586602"/>
            <a:ext cx="2232573" cy="1230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995" y="3150917"/>
            <a:ext cx="2155143" cy="11313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528" y="4466610"/>
            <a:ext cx="1961567" cy="11012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623" y="5821366"/>
            <a:ext cx="1974472" cy="1006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941" y="1829980"/>
            <a:ext cx="1961567" cy="9893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941" y="2987019"/>
            <a:ext cx="2013187" cy="9850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941" y="4282259"/>
            <a:ext cx="2211065" cy="9893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465" y="1843680"/>
            <a:ext cx="2254081" cy="9807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05632" y="1980129"/>
            <a:ext cx="304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Impact" panose="020B0806030902050204" pitchFamily="34" charset="0"/>
              </a:rPr>
              <a:t>1</a:t>
            </a:r>
            <a:endParaRPr lang="en-US" sz="4000" dirty="0">
              <a:latin typeface="Impact" panose="020B080603090205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05632" y="3377701"/>
            <a:ext cx="304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Impact" panose="020B0806030902050204" pitchFamily="34" charset="0"/>
              </a:rPr>
              <a:t>2</a:t>
            </a:r>
            <a:endParaRPr lang="en-US" sz="4000" dirty="0">
              <a:latin typeface="Impact" panose="020B080603090205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05632" y="4627615"/>
            <a:ext cx="304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Impact" panose="020B0806030902050204" pitchFamily="34" charset="0"/>
              </a:rPr>
              <a:t>3</a:t>
            </a:r>
            <a:endParaRPr lang="en-US" sz="4000" dirty="0">
              <a:latin typeface="Impact" panose="020B080603090205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22693" y="1710184"/>
            <a:ext cx="304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Impact" panose="020B0806030902050204" pitchFamily="34" charset="0"/>
              </a:rPr>
              <a:t>5</a:t>
            </a:r>
            <a:endParaRPr lang="en-US" sz="4000" dirty="0">
              <a:latin typeface="Impact" panose="020B080603090205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22693" y="3092856"/>
            <a:ext cx="304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Impact" panose="020B0806030902050204" pitchFamily="34" charset="0"/>
              </a:rPr>
              <a:t>6</a:t>
            </a:r>
            <a:endParaRPr lang="en-US" sz="4000" dirty="0">
              <a:latin typeface="Impact" panose="020B080603090205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22693" y="4438066"/>
            <a:ext cx="304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Impact" panose="020B0806030902050204" pitchFamily="34" charset="0"/>
              </a:rPr>
              <a:t>7</a:t>
            </a:r>
            <a:endParaRPr lang="en-US" sz="4000" dirty="0">
              <a:latin typeface="Impact" panose="020B080603090205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22693" y="5847800"/>
            <a:ext cx="304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Impact" panose="020B0806030902050204" pitchFamily="34" charset="0"/>
              </a:rPr>
              <a:t>8</a:t>
            </a:r>
            <a:endParaRPr lang="en-US" sz="4000" dirty="0">
              <a:latin typeface="Impact" panose="020B080603090205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25167" y="5791304"/>
            <a:ext cx="304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Impact" panose="020B0806030902050204" pitchFamily="34" charset="0"/>
              </a:rPr>
              <a:t>4</a:t>
            </a:r>
            <a:endParaRPr lang="en-US" sz="4000" dirty="0">
              <a:latin typeface="Impact" panose="020B080603090205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741" y="3066101"/>
            <a:ext cx="4552950" cy="22669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091125" y="5357194"/>
            <a:ext cx="183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Chậm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92" y="2998963"/>
            <a:ext cx="4755773" cy="236793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091125" y="5342907"/>
            <a:ext cx="183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33026"/>
            <a:ext cx="12059847" cy="3473236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8761032" y="5363161"/>
            <a:ext cx="939249" cy="4736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5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-0.12683 0.26805 " pathEditMode="relative" rAng="0" ptsTypes="AA">
                                      <p:cBhvr>
                                        <p:cTn id="1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41" y="13403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12292 0.07245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6" y="3611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-0.11407 -0.12315 " pathEditMode="relative" rAng="0" ptsTypes="AA">
                                      <p:cBhvr>
                                        <p:cTn id="1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-6157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-0.11355 -0.30578 " pathEditMode="relative" rAng="0" ptsTypes="AA">
                                      <p:cBhvr>
                                        <p:cTn id="1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7" y="-15301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39909 0.2713 " pathEditMode="relative" rAng="0" ptsTypes="AA">
                                      <p:cBhvr>
                                        <p:cTn id="1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61" y="13565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-0.40378 0.09791 " pathEditMode="relative" rAng="0" ptsTypes="AA">
                                      <p:cBhvr>
                                        <p:cTn id="1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95" y="4884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-0.40925 -0.0882 " pathEditMode="relative" rAng="0" ptsTypes="AA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69" y="-4421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-0.40847 -0.30047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30" y="-15023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3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7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9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1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3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5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9" grpId="0"/>
      <p:bldP spid="29" grpId="1"/>
      <p:bldP spid="31" grpId="0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812800" y="-27058"/>
            <a:ext cx="3894666" cy="811881"/>
          </a:xfrm>
          <a:prstGeom prst="parallelogram">
            <a:avLst/>
          </a:prstGeom>
          <a:solidFill>
            <a:srgbClr val="1FA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-406401" y="-479196"/>
            <a:ext cx="1879600" cy="1879600"/>
          </a:xfrm>
          <a:prstGeom prst="ellipse">
            <a:avLst/>
          </a:prstGeom>
          <a:solidFill>
            <a:srgbClr val="1FAD5F"/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73199" y="43071"/>
            <a:ext cx="323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Animations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0931" y="-145589"/>
            <a:ext cx="626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" name="Freeform 5"/>
          <p:cNvSpPr/>
          <p:nvPr/>
        </p:nvSpPr>
        <p:spPr>
          <a:xfrm>
            <a:off x="-981215" y="903354"/>
            <a:ext cx="3063096" cy="1200888"/>
          </a:xfrm>
          <a:custGeom>
            <a:avLst/>
            <a:gdLst>
              <a:gd name="connsiteX0" fmla="*/ 0 w 3063096"/>
              <a:gd name="connsiteY0" fmla="*/ 0 h 1200888"/>
              <a:gd name="connsiteX1" fmla="*/ 380342 w 3063096"/>
              <a:gd name="connsiteY1" fmla="*/ 0 h 1200888"/>
              <a:gd name="connsiteX2" fmla="*/ 410028 w 3063096"/>
              <a:gd name="connsiteY2" fmla="*/ 95632 h 1200888"/>
              <a:gd name="connsiteX3" fmla="*/ 1531548 w 3063096"/>
              <a:gd name="connsiteY3" fmla="*/ 839025 h 1200888"/>
              <a:gd name="connsiteX4" fmla="*/ 2653068 w 3063096"/>
              <a:gd name="connsiteY4" fmla="*/ 95632 h 1200888"/>
              <a:gd name="connsiteX5" fmla="*/ 2682754 w 3063096"/>
              <a:gd name="connsiteY5" fmla="*/ 0 h 1200888"/>
              <a:gd name="connsiteX6" fmla="*/ 3063096 w 3063096"/>
              <a:gd name="connsiteY6" fmla="*/ 0 h 1200888"/>
              <a:gd name="connsiteX7" fmla="*/ 3039592 w 3063096"/>
              <a:gd name="connsiteY7" fmla="*/ 91410 h 1200888"/>
              <a:gd name="connsiteX8" fmla="*/ 1531548 w 3063096"/>
              <a:gd name="connsiteY8" fmla="*/ 1200888 h 1200888"/>
              <a:gd name="connsiteX9" fmla="*/ 23503 w 3063096"/>
              <a:gd name="connsiteY9" fmla="*/ 91410 h 120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096" h="1200888">
                <a:moveTo>
                  <a:pt x="0" y="0"/>
                </a:moveTo>
                <a:lnTo>
                  <a:pt x="380342" y="0"/>
                </a:lnTo>
                <a:lnTo>
                  <a:pt x="410028" y="95632"/>
                </a:lnTo>
                <a:cubicBezTo>
                  <a:pt x="594804" y="532493"/>
                  <a:pt x="1027379" y="839025"/>
                  <a:pt x="1531548" y="839025"/>
                </a:cubicBezTo>
                <a:cubicBezTo>
                  <a:pt x="2035717" y="839025"/>
                  <a:pt x="2468291" y="532493"/>
                  <a:pt x="2653068" y="95632"/>
                </a:cubicBezTo>
                <a:lnTo>
                  <a:pt x="2682754" y="0"/>
                </a:lnTo>
                <a:lnTo>
                  <a:pt x="3063096" y="0"/>
                </a:lnTo>
                <a:lnTo>
                  <a:pt x="3039592" y="91410"/>
                </a:lnTo>
                <a:cubicBezTo>
                  <a:pt x="2839668" y="734186"/>
                  <a:pt x="2240110" y="1200888"/>
                  <a:pt x="1531548" y="1200888"/>
                </a:cubicBezTo>
                <a:cubicBezTo>
                  <a:pt x="822986" y="1200888"/>
                  <a:pt x="223427" y="734186"/>
                  <a:pt x="23503" y="91410"/>
                </a:cubicBezTo>
                <a:close/>
              </a:path>
            </a:pathLst>
          </a:custGeom>
          <a:solidFill>
            <a:srgbClr val="1FAD5F"/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1574799" y="903354"/>
            <a:ext cx="3306294" cy="657477"/>
          </a:xfrm>
          <a:prstGeom prst="parallelogram">
            <a:avLst/>
          </a:prstGeom>
          <a:solidFill>
            <a:srgbClr val="1FA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94019" y="914500"/>
            <a:ext cx="2913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 dụ minh họa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2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>
          <a:xfrm>
            <a:off x="-981215" y="903354"/>
            <a:ext cx="3063096" cy="1200888"/>
          </a:xfrm>
          <a:custGeom>
            <a:avLst/>
            <a:gdLst>
              <a:gd name="connsiteX0" fmla="*/ 0 w 3063096"/>
              <a:gd name="connsiteY0" fmla="*/ 0 h 1200888"/>
              <a:gd name="connsiteX1" fmla="*/ 380342 w 3063096"/>
              <a:gd name="connsiteY1" fmla="*/ 0 h 1200888"/>
              <a:gd name="connsiteX2" fmla="*/ 410028 w 3063096"/>
              <a:gd name="connsiteY2" fmla="*/ 95632 h 1200888"/>
              <a:gd name="connsiteX3" fmla="*/ 1531548 w 3063096"/>
              <a:gd name="connsiteY3" fmla="*/ 839025 h 1200888"/>
              <a:gd name="connsiteX4" fmla="*/ 2653068 w 3063096"/>
              <a:gd name="connsiteY4" fmla="*/ 95632 h 1200888"/>
              <a:gd name="connsiteX5" fmla="*/ 2682754 w 3063096"/>
              <a:gd name="connsiteY5" fmla="*/ 0 h 1200888"/>
              <a:gd name="connsiteX6" fmla="*/ 3063096 w 3063096"/>
              <a:gd name="connsiteY6" fmla="*/ 0 h 1200888"/>
              <a:gd name="connsiteX7" fmla="*/ 3039592 w 3063096"/>
              <a:gd name="connsiteY7" fmla="*/ 91410 h 1200888"/>
              <a:gd name="connsiteX8" fmla="*/ 1531548 w 3063096"/>
              <a:gd name="connsiteY8" fmla="*/ 1200888 h 1200888"/>
              <a:gd name="connsiteX9" fmla="*/ 23503 w 3063096"/>
              <a:gd name="connsiteY9" fmla="*/ 91410 h 120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096" h="1200888">
                <a:moveTo>
                  <a:pt x="0" y="0"/>
                </a:moveTo>
                <a:lnTo>
                  <a:pt x="380342" y="0"/>
                </a:lnTo>
                <a:lnTo>
                  <a:pt x="410028" y="95632"/>
                </a:lnTo>
                <a:cubicBezTo>
                  <a:pt x="594804" y="532493"/>
                  <a:pt x="1027379" y="839025"/>
                  <a:pt x="1531548" y="839025"/>
                </a:cubicBezTo>
                <a:cubicBezTo>
                  <a:pt x="2035717" y="839025"/>
                  <a:pt x="2468291" y="532493"/>
                  <a:pt x="2653068" y="95632"/>
                </a:cubicBezTo>
                <a:lnTo>
                  <a:pt x="2682754" y="0"/>
                </a:lnTo>
                <a:lnTo>
                  <a:pt x="3063096" y="0"/>
                </a:lnTo>
                <a:lnTo>
                  <a:pt x="3039592" y="91410"/>
                </a:lnTo>
                <a:cubicBezTo>
                  <a:pt x="2839668" y="734186"/>
                  <a:pt x="2240110" y="1200888"/>
                  <a:pt x="1531548" y="1200888"/>
                </a:cubicBezTo>
                <a:cubicBezTo>
                  <a:pt x="822986" y="1200888"/>
                  <a:pt x="223427" y="734186"/>
                  <a:pt x="23503" y="9141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/>
          <p:cNvSpPr/>
          <p:nvPr/>
        </p:nvSpPr>
        <p:spPr>
          <a:xfrm>
            <a:off x="812800" y="-27058"/>
            <a:ext cx="3894666" cy="811881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-406401" y="-479196"/>
            <a:ext cx="1879600" cy="1879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73199" y="43071"/>
            <a:ext cx="323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2D API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0931" y="-145589"/>
            <a:ext cx="626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arallelogram 9"/>
          <p:cNvSpPr/>
          <p:nvPr/>
        </p:nvSpPr>
        <p:spPr>
          <a:xfrm>
            <a:off x="1574798" y="903354"/>
            <a:ext cx="2116670" cy="657477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94019" y="914500"/>
            <a:ext cx="1473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Tọa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78676" y="2864990"/>
            <a:ext cx="5234297" cy="3694798"/>
            <a:chOff x="5003717" y="1238068"/>
            <a:chExt cx="6717115" cy="474149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3717" y="1238068"/>
              <a:ext cx="6717115" cy="474149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7072158" y="2850776"/>
              <a:ext cx="1898525" cy="18118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994477" y="4175165"/>
              <a:ext cx="955711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60,60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00277" y="2383135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20,20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39011" y="2257306"/>
            <a:ext cx="246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User Space: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63578" y="2280215"/>
            <a:ext cx="3527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Device Space: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710" y="2814798"/>
            <a:ext cx="3744990" cy="37449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686" y="3577406"/>
            <a:ext cx="1576310" cy="157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3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3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>
            <a:off x="-981215" y="903354"/>
            <a:ext cx="3063096" cy="1200888"/>
          </a:xfrm>
          <a:custGeom>
            <a:avLst/>
            <a:gdLst>
              <a:gd name="connsiteX0" fmla="*/ 0 w 3063096"/>
              <a:gd name="connsiteY0" fmla="*/ 0 h 1200888"/>
              <a:gd name="connsiteX1" fmla="*/ 380342 w 3063096"/>
              <a:gd name="connsiteY1" fmla="*/ 0 h 1200888"/>
              <a:gd name="connsiteX2" fmla="*/ 410028 w 3063096"/>
              <a:gd name="connsiteY2" fmla="*/ 95632 h 1200888"/>
              <a:gd name="connsiteX3" fmla="*/ 1531548 w 3063096"/>
              <a:gd name="connsiteY3" fmla="*/ 839025 h 1200888"/>
              <a:gd name="connsiteX4" fmla="*/ 2653068 w 3063096"/>
              <a:gd name="connsiteY4" fmla="*/ 95632 h 1200888"/>
              <a:gd name="connsiteX5" fmla="*/ 2682754 w 3063096"/>
              <a:gd name="connsiteY5" fmla="*/ 0 h 1200888"/>
              <a:gd name="connsiteX6" fmla="*/ 3063096 w 3063096"/>
              <a:gd name="connsiteY6" fmla="*/ 0 h 1200888"/>
              <a:gd name="connsiteX7" fmla="*/ 3039592 w 3063096"/>
              <a:gd name="connsiteY7" fmla="*/ 91410 h 1200888"/>
              <a:gd name="connsiteX8" fmla="*/ 1531548 w 3063096"/>
              <a:gd name="connsiteY8" fmla="*/ 1200888 h 1200888"/>
              <a:gd name="connsiteX9" fmla="*/ 23503 w 3063096"/>
              <a:gd name="connsiteY9" fmla="*/ 91410 h 120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096" h="1200888">
                <a:moveTo>
                  <a:pt x="0" y="0"/>
                </a:moveTo>
                <a:lnTo>
                  <a:pt x="380342" y="0"/>
                </a:lnTo>
                <a:lnTo>
                  <a:pt x="410028" y="95632"/>
                </a:lnTo>
                <a:cubicBezTo>
                  <a:pt x="594804" y="532493"/>
                  <a:pt x="1027379" y="839025"/>
                  <a:pt x="1531548" y="839025"/>
                </a:cubicBezTo>
                <a:cubicBezTo>
                  <a:pt x="2035717" y="839025"/>
                  <a:pt x="2468291" y="532493"/>
                  <a:pt x="2653068" y="95632"/>
                </a:cubicBezTo>
                <a:lnTo>
                  <a:pt x="2682754" y="0"/>
                </a:lnTo>
                <a:lnTo>
                  <a:pt x="3063096" y="0"/>
                </a:lnTo>
                <a:lnTo>
                  <a:pt x="3039592" y="91410"/>
                </a:lnTo>
                <a:cubicBezTo>
                  <a:pt x="2839668" y="734186"/>
                  <a:pt x="2240110" y="1200888"/>
                  <a:pt x="1531548" y="1200888"/>
                </a:cubicBezTo>
                <a:cubicBezTo>
                  <a:pt x="822986" y="1200888"/>
                  <a:pt x="223427" y="734186"/>
                  <a:pt x="23503" y="9141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/>
          <p:nvPr/>
        </p:nvSpPr>
        <p:spPr>
          <a:xfrm>
            <a:off x="812800" y="-27058"/>
            <a:ext cx="3894666" cy="811881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406401" y="-479196"/>
            <a:ext cx="1879600" cy="1879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73199" y="43071"/>
            <a:ext cx="323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2D API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0931" y="-145589"/>
            <a:ext cx="626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>
          <a:xfrm>
            <a:off x="1574798" y="903354"/>
            <a:ext cx="3585031" cy="657477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794019" y="914500"/>
            <a:ext cx="3659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Graphics2D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9205" y="2329585"/>
            <a:ext cx="8794768" cy="231441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585402" y="2498403"/>
            <a:ext cx="5586026" cy="2847057"/>
            <a:chOff x="-585402" y="2498403"/>
            <a:chExt cx="5586026" cy="2847057"/>
          </a:xfrm>
        </p:grpSpPr>
        <p:pic>
          <p:nvPicPr>
            <p:cNvPr id="10" name="Picture 9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399" y="2498403"/>
              <a:ext cx="4467225" cy="1828800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-585402" y="4404166"/>
              <a:ext cx="5175397" cy="941294"/>
              <a:chOff x="-585402" y="4404166"/>
              <a:chExt cx="5175397" cy="941294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-585402" y="4404166"/>
                <a:ext cx="5175397" cy="941294"/>
              </a:xfrm>
              <a:prstGeom prst="roundRect">
                <a:avLst>
                  <a:gd name="adj" fmla="val 50000"/>
                </a:avLst>
              </a:prstGeom>
              <a:solidFill>
                <a:srgbClr val="747FCC"/>
              </a:solidFill>
              <a:ln w="762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930271" y="4552970"/>
                <a:ext cx="3659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err="1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Phương</a:t>
                </a:r>
                <a:r>
                  <a:rPr lang="en-US" sz="32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 err="1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thức</a:t>
                </a:r>
                <a:r>
                  <a:rPr lang="en-US" sz="32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 err="1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vẽ</a:t>
                </a:r>
                <a:endPara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7611847" y="2498403"/>
            <a:ext cx="5175397" cy="755786"/>
            <a:chOff x="-585402" y="4404165"/>
            <a:chExt cx="5175397" cy="2261059"/>
          </a:xfrm>
        </p:grpSpPr>
        <p:sp>
          <p:nvSpPr>
            <p:cNvPr id="23" name="Rounded Rectangle 22"/>
            <p:cNvSpPr/>
            <p:nvPr/>
          </p:nvSpPr>
          <p:spPr>
            <a:xfrm>
              <a:off x="-585402" y="4404165"/>
              <a:ext cx="5175397" cy="2261059"/>
            </a:xfrm>
            <a:prstGeom prst="roundRect">
              <a:avLst>
                <a:gd name="adj" fmla="val 50000"/>
              </a:avLst>
            </a:prstGeom>
            <a:solidFill>
              <a:srgbClr val="E22366"/>
            </a:solidFill>
            <a:ln w="76200">
              <a:solidFill>
                <a:srgbClr val="4874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-172387" y="4603122"/>
              <a:ext cx="396543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Phương</a:t>
              </a:r>
              <a:r>
                <a:rPr lang="en-US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thức</a:t>
              </a:r>
              <a:r>
                <a:rPr lang="en-US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set…()</a:t>
              </a:r>
              <a:endPara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611847" y="5591227"/>
            <a:ext cx="5175397" cy="755786"/>
            <a:chOff x="-585402" y="4404165"/>
            <a:chExt cx="5175397" cy="2261059"/>
          </a:xfrm>
          <a:solidFill>
            <a:srgbClr val="05959C"/>
          </a:solidFill>
        </p:grpSpPr>
        <p:sp>
          <p:nvSpPr>
            <p:cNvPr id="26" name="Rounded Rectangle 25"/>
            <p:cNvSpPr/>
            <p:nvPr/>
          </p:nvSpPr>
          <p:spPr>
            <a:xfrm>
              <a:off x="-585402" y="4404165"/>
              <a:ext cx="5175397" cy="2261059"/>
            </a:xfrm>
            <a:prstGeom prst="roundRect">
              <a:avLst>
                <a:gd name="adj" fmla="val 50000"/>
              </a:avLst>
            </a:prstGeom>
            <a:grpFill/>
            <a:ln w="76200">
              <a:solidFill>
                <a:srgbClr val="E16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-172387" y="4603123"/>
              <a:ext cx="3965432" cy="174945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Phương</a:t>
              </a:r>
              <a:r>
                <a:rPr lang="en-US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thức</a:t>
              </a:r>
              <a:r>
                <a:rPr lang="en-US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get…()</a:t>
              </a:r>
              <a:endPara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669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" y="2104242"/>
            <a:ext cx="8060671" cy="485048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>
            <a:off x="-981215" y="903354"/>
            <a:ext cx="3063096" cy="1200888"/>
          </a:xfrm>
          <a:custGeom>
            <a:avLst/>
            <a:gdLst>
              <a:gd name="connsiteX0" fmla="*/ 0 w 3063096"/>
              <a:gd name="connsiteY0" fmla="*/ 0 h 1200888"/>
              <a:gd name="connsiteX1" fmla="*/ 380342 w 3063096"/>
              <a:gd name="connsiteY1" fmla="*/ 0 h 1200888"/>
              <a:gd name="connsiteX2" fmla="*/ 410028 w 3063096"/>
              <a:gd name="connsiteY2" fmla="*/ 95632 h 1200888"/>
              <a:gd name="connsiteX3" fmla="*/ 1531548 w 3063096"/>
              <a:gd name="connsiteY3" fmla="*/ 839025 h 1200888"/>
              <a:gd name="connsiteX4" fmla="*/ 2653068 w 3063096"/>
              <a:gd name="connsiteY4" fmla="*/ 95632 h 1200888"/>
              <a:gd name="connsiteX5" fmla="*/ 2682754 w 3063096"/>
              <a:gd name="connsiteY5" fmla="*/ 0 h 1200888"/>
              <a:gd name="connsiteX6" fmla="*/ 3063096 w 3063096"/>
              <a:gd name="connsiteY6" fmla="*/ 0 h 1200888"/>
              <a:gd name="connsiteX7" fmla="*/ 3039592 w 3063096"/>
              <a:gd name="connsiteY7" fmla="*/ 91410 h 1200888"/>
              <a:gd name="connsiteX8" fmla="*/ 1531548 w 3063096"/>
              <a:gd name="connsiteY8" fmla="*/ 1200888 h 1200888"/>
              <a:gd name="connsiteX9" fmla="*/ 23503 w 3063096"/>
              <a:gd name="connsiteY9" fmla="*/ 91410 h 120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096" h="1200888">
                <a:moveTo>
                  <a:pt x="0" y="0"/>
                </a:moveTo>
                <a:lnTo>
                  <a:pt x="380342" y="0"/>
                </a:lnTo>
                <a:lnTo>
                  <a:pt x="410028" y="95632"/>
                </a:lnTo>
                <a:cubicBezTo>
                  <a:pt x="594804" y="532493"/>
                  <a:pt x="1027379" y="839025"/>
                  <a:pt x="1531548" y="839025"/>
                </a:cubicBezTo>
                <a:cubicBezTo>
                  <a:pt x="2035717" y="839025"/>
                  <a:pt x="2468291" y="532493"/>
                  <a:pt x="2653068" y="95632"/>
                </a:cubicBezTo>
                <a:lnTo>
                  <a:pt x="2682754" y="0"/>
                </a:lnTo>
                <a:lnTo>
                  <a:pt x="3063096" y="0"/>
                </a:lnTo>
                <a:lnTo>
                  <a:pt x="3039592" y="91410"/>
                </a:lnTo>
                <a:cubicBezTo>
                  <a:pt x="2839668" y="734186"/>
                  <a:pt x="2240110" y="1200888"/>
                  <a:pt x="1531548" y="1200888"/>
                </a:cubicBezTo>
                <a:cubicBezTo>
                  <a:pt x="822986" y="1200888"/>
                  <a:pt x="223427" y="734186"/>
                  <a:pt x="23503" y="9141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/>
          <p:nvPr/>
        </p:nvSpPr>
        <p:spPr>
          <a:xfrm>
            <a:off x="812800" y="-27058"/>
            <a:ext cx="3894666" cy="811881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406401" y="-479196"/>
            <a:ext cx="1879600" cy="1879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73199" y="43071"/>
            <a:ext cx="323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2D API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0931" y="-145589"/>
            <a:ext cx="626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>
          <a:xfrm>
            <a:off x="1574799" y="903354"/>
            <a:ext cx="2311401" cy="657477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794019" y="914500"/>
            <a:ext cx="2235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737" y="1694330"/>
            <a:ext cx="5030321" cy="41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68017" y="1884789"/>
            <a:ext cx="3682118" cy="3155655"/>
            <a:chOff x="68017" y="1884789"/>
            <a:chExt cx="3682118" cy="3155655"/>
          </a:xfrm>
        </p:grpSpPr>
        <p:pic>
          <p:nvPicPr>
            <p:cNvPr id="23" name="Picture 22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17" y="1884789"/>
              <a:ext cx="3682118" cy="3155655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59306" y="3524926"/>
              <a:ext cx="12694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Trơn</a:t>
              </a:r>
              <a:endParaRPr 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4" y="1955089"/>
            <a:ext cx="6535066" cy="2396191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>
            <a:off x="-981215" y="903354"/>
            <a:ext cx="3063096" cy="1200888"/>
          </a:xfrm>
          <a:custGeom>
            <a:avLst/>
            <a:gdLst>
              <a:gd name="connsiteX0" fmla="*/ 0 w 3063096"/>
              <a:gd name="connsiteY0" fmla="*/ 0 h 1200888"/>
              <a:gd name="connsiteX1" fmla="*/ 380342 w 3063096"/>
              <a:gd name="connsiteY1" fmla="*/ 0 h 1200888"/>
              <a:gd name="connsiteX2" fmla="*/ 410028 w 3063096"/>
              <a:gd name="connsiteY2" fmla="*/ 95632 h 1200888"/>
              <a:gd name="connsiteX3" fmla="*/ 1531548 w 3063096"/>
              <a:gd name="connsiteY3" fmla="*/ 839025 h 1200888"/>
              <a:gd name="connsiteX4" fmla="*/ 2653068 w 3063096"/>
              <a:gd name="connsiteY4" fmla="*/ 95632 h 1200888"/>
              <a:gd name="connsiteX5" fmla="*/ 2682754 w 3063096"/>
              <a:gd name="connsiteY5" fmla="*/ 0 h 1200888"/>
              <a:gd name="connsiteX6" fmla="*/ 3063096 w 3063096"/>
              <a:gd name="connsiteY6" fmla="*/ 0 h 1200888"/>
              <a:gd name="connsiteX7" fmla="*/ 3039592 w 3063096"/>
              <a:gd name="connsiteY7" fmla="*/ 91410 h 1200888"/>
              <a:gd name="connsiteX8" fmla="*/ 1531548 w 3063096"/>
              <a:gd name="connsiteY8" fmla="*/ 1200888 h 1200888"/>
              <a:gd name="connsiteX9" fmla="*/ 23503 w 3063096"/>
              <a:gd name="connsiteY9" fmla="*/ 91410 h 120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096" h="1200888">
                <a:moveTo>
                  <a:pt x="0" y="0"/>
                </a:moveTo>
                <a:lnTo>
                  <a:pt x="380342" y="0"/>
                </a:lnTo>
                <a:lnTo>
                  <a:pt x="410028" y="95632"/>
                </a:lnTo>
                <a:cubicBezTo>
                  <a:pt x="594804" y="532493"/>
                  <a:pt x="1027379" y="839025"/>
                  <a:pt x="1531548" y="839025"/>
                </a:cubicBezTo>
                <a:cubicBezTo>
                  <a:pt x="2035717" y="839025"/>
                  <a:pt x="2468291" y="532493"/>
                  <a:pt x="2653068" y="95632"/>
                </a:cubicBezTo>
                <a:lnTo>
                  <a:pt x="2682754" y="0"/>
                </a:lnTo>
                <a:lnTo>
                  <a:pt x="3063096" y="0"/>
                </a:lnTo>
                <a:lnTo>
                  <a:pt x="3039592" y="91410"/>
                </a:lnTo>
                <a:cubicBezTo>
                  <a:pt x="2839668" y="734186"/>
                  <a:pt x="2240110" y="1200888"/>
                  <a:pt x="1531548" y="1200888"/>
                </a:cubicBezTo>
                <a:cubicBezTo>
                  <a:pt x="822986" y="1200888"/>
                  <a:pt x="223427" y="734186"/>
                  <a:pt x="23503" y="9141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/>
          <p:nvPr/>
        </p:nvSpPr>
        <p:spPr>
          <a:xfrm>
            <a:off x="812800" y="-27058"/>
            <a:ext cx="3894666" cy="811881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406401" y="-479196"/>
            <a:ext cx="1879600" cy="1879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73199" y="43071"/>
            <a:ext cx="323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2D API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0931" y="-145589"/>
            <a:ext cx="626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>
          <a:xfrm>
            <a:off x="1574798" y="903354"/>
            <a:ext cx="3715659" cy="657477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794019" y="914500"/>
            <a:ext cx="3496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Drawing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Filling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432" y="1694329"/>
            <a:ext cx="6433297" cy="29456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817659" y="3240741"/>
            <a:ext cx="5186082" cy="443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063438" y="3375212"/>
            <a:ext cx="3754221" cy="268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220" y="4822229"/>
            <a:ext cx="4471419" cy="20070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74276" y="5478544"/>
            <a:ext cx="3419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Line (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273108" y="1884790"/>
            <a:ext cx="3857577" cy="3122806"/>
            <a:chOff x="4273108" y="1884790"/>
            <a:chExt cx="3857577" cy="3122806"/>
          </a:xfrm>
        </p:grpSpPr>
        <p:pic>
          <p:nvPicPr>
            <p:cNvPr id="24" name="Picture 23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108" y="1884790"/>
              <a:ext cx="3857577" cy="312280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5375041" y="3899617"/>
              <a:ext cx="20403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Bo </a:t>
              </a:r>
              <a:r>
                <a:rPr lang="en-US" sz="4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góc</a:t>
              </a:r>
              <a:endParaRPr 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389093" y="1884789"/>
            <a:ext cx="3873055" cy="3069019"/>
            <a:chOff x="8389093" y="1884789"/>
            <a:chExt cx="3873055" cy="3069019"/>
          </a:xfrm>
        </p:grpSpPr>
        <p:pic>
          <p:nvPicPr>
            <p:cNvPr id="25" name="Picture 24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6"/>
            <a:stretch/>
          </p:blipFill>
          <p:spPr bwMode="auto">
            <a:xfrm>
              <a:off x="8389093" y="1884789"/>
              <a:ext cx="3614647" cy="306901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8750225" y="3874954"/>
              <a:ext cx="35119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3D </a:t>
              </a:r>
              <a:r>
                <a:rPr lang="en-US" sz="4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đổ</a:t>
              </a:r>
              <a:r>
                <a:rPr lang="en-US" sz="4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bóng</a:t>
              </a:r>
              <a:endParaRPr 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9" name="Picture 28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572" y="1713228"/>
            <a:ext cx="7212144" cy="328180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793339" y="5487759"/>
            <a:ext cx="3419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Rectangle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3353" y="5461750"/>
            <a:ext cx="4623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Polygon(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giác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318" y="883182"/>
            <a:ext cx="6789608" cy="4083032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1" y="2222773"/>
            <a:ext cx="4753610" cy="2743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13430" y="1955089"/>
            <a:ext cx="6310896" cy="371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813430" y="2278290"/>
            <a:ext cx="6310896" cy="371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813430" y="2521884"/>
            <a:ext cx="2079993" cy="371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043353" y="5507541"/>
            <a:ext cx="462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Oval(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bầu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74" y="2270791"/>
            <a:ext cx="7014892" cy="2539589"/>
          </a:xfrm>
          <a:prstGeom prst="rect">
            <a:avLst/>
          </a:prstGeom>
        </p:spPr>
      </p:pic>
      <p:pic>
        <p:nvPicPr>
          <p:cNvPr id="38" name="Picture 37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94" y="1545196"/>
            <a:ext cx="5475254" cy="345692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911116" y="5453937"/>
            <a:ext cx="462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Arc(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vòng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39"/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4" t="2500" r="2367" b="1875"/>
          <a:stretch/>
        </p:blipFill>
        <p:spPr bwMode="auto">
          <a:xfrm>
            <a:off x="6462055" y="1623165"/>
            <a:ext cx="5729945" cy="32351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Picture 40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75" y="2766256"/>
            <a:ext cx="7014893" cy="208117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983012" y="5495280"/>
            <a:ext cx="462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Copying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clearing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672" y="1356793"/>
            <a:ext cx="5417753" cy="32422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714" y="2481242"/>
            <a:ext cx="2142721" cy="749296"/>
          </a:xfrm>
          <a:prstGeom prst="rect">
            <a:avLst/>
          </a:prstGeom>
        </p:spPr>
      </p:pic>
      <p:pic>
        <p:nvPicPr>
          <p:cNvPr id="44" name="Picture 43"/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46" y="2145585"/>
            <a:ext cx="6045549" cy="28744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56565" y="3077925"/>
            <a:ext cx="5572075" cy="6632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442843" y="2222773"/>
            <a:ext cx="2121628" cy="130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56564" y="3671912"/>
            <a:ext cx="5572075" cy="6632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45437" y="4168479"/>
            <a:ext cx="5572075" cy="6632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7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2" grpId="0"/>
      <p:bldP spid="2" grpId="0" animBg="1"/>
      <p:bldP spid="2" grpId="1" animBg="1"/>
      <p:bldP spid="14" grpId="0"/>
      <p:bldP spid="14" grpId="1"/>
      <p:bldP spid="30" grpId="0"/>
      <p:bldP spid="30" grpId="1"/>
      <p:bldP spid="31" grpId="0"/>
      <p:bldP spid="31" grpId="1"/>
      <p:bldP spid="12" grpId="0" animBg="1"/>
      <p:bldP spid="12" grpId="1" animBg="1"/>
      <p:bldP spid="34" grpId="0" animBg="1"/>
      <p:bldP spid="34" grpId="1" animBg="1"/>
      <p:bldP spid="35" grpId="0" animBg="1"/>
      <p:bldP spid="35" grpId="1" animBg="1"/>
      <p:bldP spid="36" grpId="0"/>
      <p:bldP spid="36" grpId="1"/>
      <p:bldP spid="39" grpId="0"/>
      <p:bldP spid="39" grpId="1"/>
      <p:bldP spid="42" grpId="0"/>
      <p:bldP spid="15" grpId="0" animBg="1"/>
      <p:bldP spid="15" grpId="1" animBg="1"/>
      <p:bldP spid="46" grpId="0" animBg="1"/>
      <p:bldP spid="46" grpId="1" animBg="1"/>
      <p:bldP spid="48" grpId="0" animBg="1"/>
      <p:bldP spid="48" grpId="1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>
            <a:off x="-981215" y="903354"/>
            <a:ext cx="3063096" cy="1200888"/>
          </a:xfrm>
          <a:custGeom>
            <a:avLst/>
            <a:gdLst>
              <a:gd name="connsiteX0" fmla="*/ 0 w 3063096"/>
              <a:gd name="connsiteY0" fmla="*/ 0 h 1200888"/>
              <a:gd name="connsiteX1" fmla="*/ 380342 w 3063096"/>
              <a:gd name="connsiteY1" fmla="*/ 0 h 1200888"/>
              <a:gd name="connsiteX2" fmla="*/ 410028 w 3063096"/>
              <a:gd name="connsiteY2" fmla="*/ 95632 h 1200888"/>
              <a:gd name="connsiteX3" fmla="*/ 1531548 w 3063096"/>
              <a:gd name="connsiteY3" fmla="*/ 839025 h 1200888"/>
              <a:gd name="connsiteX4" fmla="*/ 2653068 w 3063096"/>
              <a:gd name="connsiteY4" fmla="*/ 95632 h 1200888"/>
              <a:gd name="connsiteX5" fmla="*/ 2682754 w 3063096"/>
              <a:gd name="connsiteY5" fmla="*/ 0 h 1200888"/>
              <a:gd name="connsiteX6" fmla="*/ 3063096 w 3063096"/>
              <a:gd name="connsiteY6" fmla="*/ 0 h 1200888"/>
              <a:gd name="connsiteX7" fmla="*/ 3039592 w 3063096"/>
              <a:gd name="connsiteY7" fmla="*/ 91410 h 1200888"/>
              <a:gd name="connsiteX8" fmla="*/ 1531548 w 3063096"/>
              <a:gd name="connsiteY8" fmla="*/ 1200888 h 1200888"/>
              <a:gd name="connsiteX9" fmla="*/ 23503 w 3063096"/>
              <a:gd name="connsiteY9" fmla="*/ 91410 h 120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096" h="1200888">
                <a:moveTo>
                  <a:pt x="0" y="0"/>
                </a:moveTo>
                <a:lnTo>
                  <a:pt x="380342" y="0"/>
                </a:lnTo>
                <a:lnTo>
                  <a:pt x="410028" y="95632"/>
                </a:lnTo>
                <a:cubicBezTo>
                  <a:pt x="594804" y="532493"/>
                  <a:pt x="1027379" y="839025"/>
                  <a:pt x="1531548" y="839025"/>
                </a:cubicBezTo>
                <a:cubicBezTo>
                  <a:pt x="2035717" y="839025"/>
                  <a:pt x="2468291" y="532493"/>
                  <a:pt x="2653068" y="95632"/>
                </a:cubicBezTo>
                <a:lnTo>
                  <a:pt x="2682754" y="0"/>
                </a:lnTo>
                <a:lnTo>
                  <a:pt x="3063096" y="0"/>
                </a:lnTo>
                <a:lnTo>
                  <a:pt x="3039592" y="91410"/>
                </a:lnTo>
                <a:cubicBezTo>
                  <a:pt x="2839668" y="734186"/>
                  <a:pt x="2240110" y="1200888"/>
                  <a:pt x="1531548" y="1200888"/>
                </a:cubicBezTo>
                <a:cubicBezTo>
                  <a:pt x="822986" y="1200888"/>
                  <a:pt x="223427" y="734186"/>
                  <a:pt x="23503" y="9141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/>
          <p:nvPr/>
        </p:nvSpPr>
        <p:spPr>
          <a:xfrm>
            <a:off x="812800" y="-27058"/>
            <a:ext cx="3894666" cy="811881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406401" y="-479196"/>
            <a:ext cx="1879600" cy="1879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73199" y="43071"/>
            <a:ext cx="323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2D API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0931" y="-145589"/>
            <a:ext cx="626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>
          <a:xfrm>
            <a:off x="1574798" y="903354"/>
            <a:ext cx="3715659" cy="657477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794019" y="914500"/>
            <a:ext cx="3496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16707" y="5887"/>
            <a:ext cx="477144" cy="7316873"/>
            <a:chOff x="5916707" y="46228"/>
            <a:chExt cx="477144" cy="7316873"/>
          </a:xfrm>
        </p:grpSpPr>
        <p:sp>
          <p:nvSpPr>
            <p:cNvPr id="7" name="Rounded Rectangle 6"/>
            <p:cNvSpPr/>
            <p:nvPr/>
          </p:nvSpPr>
          <p:spPr>
            <a:xfrm>
              <a:off x="5916707" y="46228"/>
              <a:ext cx="457200" cy="2810435"/>
            </a:xfrm>
            <a:prstGeom prst="roundRect">
              <a:avLst>
                <a:gd name="adj" fmla="val 50000"/>
              </a:avLst>
            </a:prstGeom>
            <a:solidFill>
              <a:srgbClr val="EF7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916707" y="3286970"/>
              <a:ext cx="457200" cy="1069877"/>
            </a:xfrm>
            <a:prstGeom prst="roundRect">
              <a:avLst>
                <a:gd name="adj" fmla="val 50000"/>
              </a:avLst>
            </a:prstGeom>
            <a:solidFill>
              <a:srgbClr val="EF7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916707" y="6333565"/>
              <a:ext cx="457200" cy="1029536"/>
            </a:xfrm>
            <a:prstGeom prst="roundRect">
              <a:avLst>
                <a:gd name="adj" fmla="val 50000"/>
              </a:avLst>
            </a:prstGeom>
            <a:solidFill>
              <a:srgbClr val="EF7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916707" y="5392272"/>
              <a:ext cx="457200" cy="94129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916707" y="2453251"/>
              <a:ext cx="457200" cy="12888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916707" y="2831677"/>
              <a:ext cx="457200" cy="531995"/>
            </a:xfrm>
            <a:prstGeom prst="roundRect">
              <a:avLst>
                <a:gd name="adj" fmla="val 50000"/>
              </a:avLst>
            </a:prstGeom>
            <a:solidFill>
              <a:srgbClr val="EF7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5936651" y="4521547"/>
              <a:ext cx="457200" cy="1113999"/>
            </a:xfrm>
            <a:prstGeom prst="roundRect">
              <a:avLst>
                <a:gd name="adj" fmla="val 50000"/>
              </a:avLst>
            </a:prstGeom>
            <a:solidFill>
              <a:srgbClr val="EF7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916707" y="5800246"/>
              <a:ext cx="457200" cy="392299"/>
            </a:xfrm>
            <a:prstGeom prst="roundRect">
              <a:avLst>
                <a:gd name="adj" fmla="val 50000"/>
              </a:avLst>
            </a:prstGeom>
            <a:solidFill>
              <a:srgbClr val="EF7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51613" y="4031389"/>
            <a:ext cx="4711929" cy="4711929"/>
            <a:chOff x="351613" y="4031389"/>
            <a:chExt cx="4711929" cy="4711929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13" y="4031389"/>
              <a:ext cx="4711929" cy="4711929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812800" y="5901544"/>
              <a:ext cx="349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Lớp</a:t>
              </a:r>
              <a:r>
                <a:rPr lang="en-US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Graphics</a:t>
              </a: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62185" y="3937260"/>
            <a:ext cx="4711929" cy="4711929"/>
            <a:chOff x="7035473" y="3932095"/>
            <a:chExt cx="4711929" cy="4711929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5473" y="3932095"/>
              <a:ext cx="4711929" cy="471192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896711" y="5775685"/>
              <a:ext cx="3496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32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ớp</a:t>
              </a:r>
              <a:r>
                <a:rPr lang="en-US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Graphics2D</a:t>
              </a: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064805" y="2218414"/>
            <a:ext cx="42472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drawLine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457200" indent="-457200">
              <a:buFontTx/>
              <a:buChar char="-"/>
            </a:pP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drawRect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457200" indent="-457200">
              <a:buFontTx/>
              <a:buChar char="-"/>
            </a:pP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drawOval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457200" indent="-457200">
              <a:buFontTx/>
              <a:buChar char="-"/>
            </a:pP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drawPolygon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457200" indent="-457200">
              <a:buFontTx/>
              <a:buChar char="-"/>
            </a:pP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drawArc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55904" y="3036326"/>
            <a:ext cx="6112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draw(Shape)</a:t>
            </a: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24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2" grpId="0"/>
      <p:bldP spid="38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9" y="1889796"/>
            <a:ext cx="5162798" cy="3052434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>
            <a:off x="-981215" y="903354"/>
            <a:ext cx="3063096" cy="1200888"/>
          </a:xfrm>
          <a:custGeom>
            <a:avLst/>
            <a:gdLst>
              <a:gd name="connsiteX0" fmla="*/ 0 w 3063096"/>
              <a:gd name="connsiteY0" fmla="*/ 0 h 1200888"/>
              <a:gd name="connsiteX1" fmla="*/ 380342 w 3063096"/>
              <a:gd name="connsiteY1" fmla="*/ 0 h 1200888"/>
              <a:gd name="connsiteX2" fmla="*/ 410028 w 3063096"/>
              <a:gd name="connsiteY2" fmla="*/ 95632 h 1200888"/>
              <a:gd name="connsiteX3" fmla="*/ 1531548 w 3063096"/>
              <a:gd name="connsiteY3" fmla="*/ 839025 h 1200888"/>
              <a:gd name="connsiteX4" fmla="*/ 2653068 w 3063096"/>
              <a:gd name="connsiteY4" fmla="*/ 95632 h 1200888"/>
              <a:gd name="connsiteX5" fmla="*/ 2682754 w 3063096"/>
              <a:gd name="connsiteY5" fmla="*/ 0 h 1200888"/>
              <a:gd name="connsiteX6" fmla="*/ 3063096 w 3063096"/>
              <a:gd name="connsiteY6" fmla="*/ 0 h 1200888"/>
              <a:gd name="connsiteX7" fmla="*/ 3039592 w 3063096"/>
              <a:gd name="connsiteY7" fmla="*/ 91410 h 1200888"/>
              <a:gd name="connsiteX8" fmla="*/ 1531548 w 3063096"/>
              <a:gd name="connsiteY8" fmla="*/ 1200888 h 1200888"/>
              <a:gd name="connsiteX9" fmla="*/ 23503 w 3063096"/>
              <a:gd name="connsiteY9" fmla="*/ 91410 h 120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096" h="1200888">
                <a:moveTo>
                  <a:pt x="0" y="0"/>
                </a:moveTo>
                <a:lnTo>
                  <a:pt x="380342" y="0"/>
                </a:lnTo>
                <a:lnTo>
                  <a:pt x="410028" y="95632"/>
                </a:lnTo>
                <a:cubicBezTo>
                  <a:pt x="594804" y="532493"/>
                  <a:pt x="1027379" y="839025"/>
                  <a:pt x="1531548" y="839025"/>
                </a:cubicBezTo>
                <a:cubicBezTo>
                  <a:pt x="2035717" y="839025"/>
                  <a:pt x="2468291" y="532493"/>
                  <a:pt x="2653068" y="95632"/>
                </a:cubicBezTo>
                <a:lnTo>
                  <a:pt x="2682754" y="0"/>
                </a:lnTo>
                <a:lnTo>
                  <a:pt x="3063096" y="0"/>
                </a:lnTo>
                <a:lnTo>
                  <a:pt x="3039592" y="91410"/>
                </a:lnTo>
                <a:cubicBezTo>
                  <a:pt x="2839668" y="734186"/>
                  <a:pt x="2240110" y="1200888"/>
                  <a:pt x="1531548" y="1200888"/>
                </a:cubicBezTo>
                <a:cubicBezTo>
                  <a:pt x="822986" y="1200888"/>
                  <a:pt x="223427" y="734186"/>
                  <a:pt x="23503" y="9141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/>
          <p:nvPr/>
        </p:nvSpPr>
        <p:spPr>
          <a:xfrm>
            <a:off x="812800" y="-27058"/>
            <a:ext cx="3894666" cy="811881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406401" y="-479196"/>
            <a:ext cx="1879600" cy="1879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73199" y="43071"/>
            <a:ext cx="323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2D API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0931" y="-145589"/>
            <a:ext cx="626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>
          <a:xfrm>
            <a:off x="1574798" y="903354"/>
            <a:ext cx="3715659" cy="657477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794019" y="914500"/>
            <a:ext cx="3496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846800" y="2167373"/>
            <a:ext cx="8970506" cy="4544461"/>
            <a:chOff x="2760133" y="2298038"/>
            <a:chExt cx="8970506" cy="4544461"/>
          </a:xfrm>
        </p:grpSpPr>
        <p:grpSp>
          <p:nvGrpSpPr>
            <p:cNvPr id="14" name="Group 13"/>
            <p:cNvGrpSpPr/>
            <p:nvPr/>
          </p:nvGrpSpPr>
          <p:grpSpPr>
            <a:xfrm>
              <a:off x="5299652" y="5309178"/>
              <a:ext cx="3244936" cy="1533321"/>
              <a:chOff x="837430" y="2844948"/>
              <a:chExt cx="3244936" cy="1533321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693237" y="1989141"/>
                <a:ext cx="1533321" cy="3244936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047516" y="3076390"/>
                <a:ext cx="287986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Các</a:t>
                </a:r>
                <a:r>
                  <a:rPr lang="en-US" sz="3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lớp</a:t>
                </a:r>
                <a:r>
                  <a:rPr lang="en-US" sz="3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hình</a:t>
                </a:r>
                <a:r>
                  <a:rPr lang="en-US" sz="3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học</a:t>
                </a:r>
                <a:r>
                  <a:rPr lang="en-US" sz="3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cơ</a:t>
                </a:r>
                <a:r>
                  <a:rPr lang="en-US" sz="3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bản</a:t>
                </a:r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0133" y="2298038"/>
              <a:ext cx="8970506" cy="301792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1377116" y="3153185"/>
            <a:ext cx="9440190" cy="3484300"/>
            <a:chOff x="4718484" y="3088726"/>
            <a:chExt cx="9440190" cy="3484300"/>
          </a:xfrm>
        </p:grpSpPr>
        <p:grpSp>
          <p:nvGrpSpPr>
            <p:cNvPr id="5" name="Group 4"/>
            <p:cNvGrpSpPr/>
            <p:nvPr/>
          </p:nvGrpSpPr>
          <p:grpSpPr>
            <a:xfrm>
              <a:off x="7788561" y="5329742"/>
              <a:ext cx="3244936" cy="1243284"/>
              <a:chOff x="4485938" y="5333735"/>
              <a:chExt cx="3244936" cy="124328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486764" y="4332909"/>
                <a:ext cx="1243284" cy="3244936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4696024" y="5565175"/>
                <a:ext cx="287986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Kết</a:t>
                </a:r>
                <a:r>
                  <a:rPr lang="en-US" sz="3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hợp</a:t>
                </a:r>
                <a:r>
                  <a:rPr lang="en-US" sz="3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hình</a:t>
                </a:r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6" name="Picture 25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484" y="3088726"/>
              <a:ext cx="9440190" cy="2302640"/>
            </a:xfrm>
            <a:prstGeom prst="rect">
              <a:avLst/>
            </a:prstGeom>
          </p:spPr>
        </p:pic>
      </p:grpSp>
      <p:pic>
        <p:nvPicPr>
          <p:cNvPr id="27" name="Picture 2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69" y="958559"/>
            <a:ext cx="7348484" cy="552861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377116" y="4784058"/>
            <a:ext cx="1964746" cy="1288873"/>
            <a:chOff x="837430" y="2782954"/>
            <a:chExt cx="1964746" cy="12888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75366" y="2445018"/>
              <a:ext cx="1288873" cy="196474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202501" y="3091888"/>
              <a:ext cx="14322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Shape</a:t>
              </a: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Picture 11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019" y="3203463"/>
            <a:ext cx="4901900" cy="160271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757357" y="2138083"/>
            <a:ext cx="6434643" cy="19478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809337" y="4262577"/>
            <a:ext cx="6434643" cy="1947839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2977035" y="2430768"/>
            <a:ext cx="1966396" cy="1947839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00354" y="2572088"/>
            <a:ext cx="2180528" cy="19478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2" grpId="0"/>
      <p:bldP spid="7" grpId="0" animBg="1"/>
      <p:bldP spid="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e 43"/>
          <p:cNvSpPr/>
          <p:nvPr/>
        </p:nvSpPr>
        <p:spPr>
          <a:xfrm>
            <a:off x="2262484" y="3664034"/>
            <a:ext cx="3088687" cy="1744324"/>
          </a:xfrm>
          <a:prstGeom prst="pie">
            <a:avLst>
              <a:gd name="adj1" fmla="val 10800104"/>
              <a:gd name="adj2" fmla="val 8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84686" y="2794878"/>
            <a:ext cx="2628901" cy="1753158"/>
            <a:chOff x="184686" y="2794878"/>
            <a:chExt cx="2628901" cy="1753158"/>
          </a:xfrm>
        </p:grpSpPr>
        <p:sp>
          <p:nvSpPr>
            <p:cNvPr id="46" name="Trapezoid 45"/>
            <p:cNvSpPr/>
            <p:nvPr/>
          </p:nvSpPr>
          <p:spPr>
            <a:xfrm>
              <a:off x="184686" y="2796738"/>
              <a:ext cx="2628901" cy="1751298"/>
            </a:xfrm>
            <a:prstGeom prst="trapezoid">
              <a:avLst>
                <a:gd name="adj" fmla="val 4580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rapezoid 76"/>
            <p:cNvSpPr/>
            <p:nvPr/>
          </p:nvSpPr>
          <p:spPr>
            <a:xfrm>
              <a:off x="798731" y="2794878"/>
              <a:ext cx="1423963" cy="380194"/>
            </a:xfrm>
            <a:prstGeom prst="trapezoid">
              <a:avLst>
                <a:gd name="adj" fmla="val 4580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/>
            <p:cNvSpPr/>
            <p:nvPr/>
          </p:nvSpPr>
          <p:spPr>
            <a:xfrm rot="5400000" flipV="1">
              <a:off x="719898" y="3195398"/>
              <a:ext cx="718797" cy="16688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/>
            <p:cNvSpPr/>
            <p:nvPr/>
          </p:nvSpPr>
          <p:spPr>
            <a:xfrm rot="5400000" flipV="1">
              <a:off x="1090184" y="2995392"/>
              <a:ext cx="636425" cy="31046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ounded Rectangle 79"/>
            <p:cNvSpPr/>
            <p:nvPr/>
          </p:nvSpPr>
          <p:spPr>
            <a:xfrm rot="5400000" flipV="1">
              <a:off x="1567566" y="3057683"/>
              <a:ext cx="636425" cy="31046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/>
            <p:cNvSpPr/>
            <p:nvPr/>
          </p:nvSpPr>
          <p:spPr>
            <a:xfrm rot="5400000" flipV="1">
              <a:off x="694225" y="3192670"/>
              <a:ext cx="383029" cy="17401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ounded Rectangle 81"/>
            <p:cNvSpPr/>
            <p:nvPr/>
          </p:nvSpPr>
          <p:spPr>
            <a:xfrm rot="5400000" flipV="1">
              <a:off x="1328877" y="3311709"/>
              <a:ext cx="636425" cy="166919"/>
            </a:xfrm>
            <a:prstGeom prst="roundRect">
              <a:avLst>
                <a:gd name="adj" fmla="val 50000"/>
              </a:avLst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ounded Rectangle 82"/>
            <p:cNvSpPr/>
            <p:nvPr/>
          </p:nvSpPr>
          <p:spPr>
            <a:xfrm rot="5400000" flipV="1">
              <a:off x="1792971" y="3382281"/>
              <a:ext cx="636425" cy="166919"/>
            </a:xfrm>
            <a:prstGeom prst="roundRect">
              <a:avLst>
                <a:gd name="adj" fmla="val 50000"/>
              </a:avLst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ounded Rectangle 83"/>
            <p:cNvSpPr/>
            <p:nvPr/>
          </p:nvSpPr>
          <p:spPr>
            <a:xfrm rot="5400000" flipV="1">
              <a:off x="878052" y="3297166"/>
              <a:ext cx="636425" cy="166919"/>
            </a:xfrm>
            <a:prstGeom prst="roundRect">
              <a:avLst>
                <a:gd name="adj" fmla="val 50000"/>
              </a:avLst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36" y="135964"/>
            <a:ext cx="2949406" cy="26563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081881" y="4532057"/>
            <a:ext cx="7395751" cy="232594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7773088" y="296387"/>
            <a:ext cx="2965622" cy="1762925"/>
          </a:xfrm>
          <a:custGeom>
            <a:avLst/>
            <a:gdLst>
              <a:gd name="connsiteX0" fmla="*/ 1544594 w 2965622"/>
              <a:gd name="connsiteY0" fmla="*/ 0 h 1762925"/>
              <a:gd name="connsiteX1" fmla="*/ 2128640 w 2965622"/>
              <a:gd name="connsiteY1" fmla="*/ 315081 h 1762925"/>
              <a:gd name="connsiteX2" fmla="*/ 2144930 w 2965622"/>
              <a:gd name="connsiteY2" fmla="*/ 345532 h 1762925"/>
              <a:gd name="connsiteX3" fmla="*/ 2261286 w 2965622"/>
              <a:gd name="connsiteY3" fmla="*/ 333631 h 1762925"/>
              <a:gd name="connsiteX4" fmla="*/ 2965622 w 2965622"/>
              <a:gd name="connsiteY4" fmla="*/ 1048278 h 1762925"/>
              <a:gd name="connsiteX5" fmla="*/ 2910272 w 2965622"/>
              <a:gd name="connsiteY5" fmla="*/ 1326451 h 1762925"/>
              <a:gd name="connsiteX6" fmla="*/ 2910111 w 2965622"/>
              <a:gd name="connsiteY6" fmla="*/ 1326751 h 1762925"/>
              <a:gd name="connsiteX7" fmla="*/ 2943772 w 2965622"/>
              <a:gd name="connsiteY7" fmla="*/ 1376678 h 1762925"/>
              <a:gd name="connsiteX8" fmla="*/ 2965621 w 2965622"/>
              <a:gd name="connsiteY8" fmla="*/ 1484898 h 1762925"/>
              <a:gd name="connsiteX9" fmla="*/ 2687594 w 2965622"/>
              <a:gd name="connsiteY9" fmla="*/ 1762925 h 1762925"/>
              <a:gd name="connsiteX10" fmla="*/ 2261286 w 2965622"/>
              <a:gd name="connsiteY10" fmla="*/ 1762925 h 1762925"/>
              <a:gd name="connsiteX11" fmla="*/ 278027 w 2965622"/>
              <a:gd name="connsiteY11" fmla="*/ 1762925 h 1762925"/>
              <a:gd name="connsiteX12" fmla="*/ 0 w 2965622"/>
              <a:gd name="connsiteY12" fmla="*/ 1484898 h 1762925"/>
              <a:gd name="connsiteX13" fmla="*/ 221995 w 2965622"/>
              <a:gd name="connsiteY13" fmla="*/ 1212520 h 1762925"/>
              <a:gd name="connsiteX14" fmla="*/ 247448 w 2965622"/>
              <a:gd name="connsiteY14" fmla="*/ 1209954 h 1762925"/>
              <a:gd name="connsiteX15" fmla="*/ 247135 w 2965622"/>
              <a:gd name="connsiteY15" fmla="*/ 1206871 h 1762925"/>
              <a:gd name="connsiteX16" fmla="*/ 695412 w 2965622"/>
              <a:gd name="connsiteY16" fmla="*/ 762027 h 1762925"/>
              <a:gd name="connsiteX17" fmla="*/ 785756 w 2965622"/>
              <a:gd name="connsiteY17" fmla="*/ 771065 h 1762925"/>
              <a:gd name="connsiteX18" fmla="*/ 847761 w 2965622"/>
              <a:gd name="connsiteY18" fmla="*/ 790165 h 1762925"/>
              <a:gd name="connsiteX19" fmla="*/ 840258 w 2965622"/>
              <a:gd name="connsiteY19" fmla="*/ 714647 h 1762925"/>
              <a:gd name="connsiteX20" fmla="*/ 1544594 w 2965622"/>
              <a:gd name="connsiteY20" fmla="*/ 0 h 176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65622" h="1762925">
                <a:moveTo>
                  <a:pt x="1544594" y="0"/>
                </a:moveTo>
                <a:cubicBezTo>
                  <a:pt x="1787715" y="0"/>
                  <a:pt x="2002066" y="124984"/>
                  <a:pt x="2128640" y="315081"/>
                </a:cubicBezTo>
                <a:lnTo>
                  <a:pt x="2144930" y="345532"/>
                </a:lnTo>
                <a:lnTo>
                  <a:pt x="2261286" y="333631"/>
                </a:lnTo>
                <a:cubicBezTo>
                  <a:pt x="2650280" y="333631"/>
                  <a:pt x="2965622" y="653589"/>
                  <a:pt x="2965622" y="1048278"/>
                </a:cubicBezTo>
                <a:cubicBezTo>
                  <a:pt x="2965622" y="1146950"/>
                  <a:pt x="2945913" y="1240952"/>
                  <a:pt x="2910272" y="1326451"/>
                </a:cubicBezTo>
                <a:lnTo>
                  <a:pt x="2910111" y="1326751"/>
                </a:lnTo>
                <a:lnTo>
                  <a:pt x="2943772" y="1376678"/>
                </a:lnTo>
                <a:cubicBezTo>
                  <a:pt x="2957841" y="1409940"/>
                  <a:pt x="2965621" y="1446511"/>
                  <a:pt x="2965621" y="1484898"/>
                </a:cubicBezTo>
                <a:cubicBezTo>
                  <a:pt x="2965621" y="1638448"/>
                  <a:pt x="2841144" y="1762925"/>
                  <a:pt x="2687594" y="1762925"/>
                </a:cubicBezTo>
                <a:lnTo>
                  <a:pt x="2261286" y="1762925"/>
                </a:lnTo>
                <a:lnTo>
                  <a:pt x="278027" y="1762925"/>
                </a:lnTo>
                <a:cubicBezTo>
                  <a:pt x="124477" y="1762925"/>
                  <a:pt x="0" y="1638448"/>
                  <a:pt x="0" y="1484898"/>
                </a:cubicBezTo>
                <a:cubicBezTo>
                  <a:pt x="0" y="1350542"/>
                  <a:pt x="95303" y="1238445"/>
                  <a:pt x="221995" y="1212520"/>
                </a:cubicBezTo>
                <a:lnTo>
                  <a:pt x="247448" y="1209954"/>
                </a:lnTo>
                <a:lnTo>
                  <a:pt x="247135" y="1206871"/>
                </a:lnTo>
                <a:cubicBezTo>
                  <a:pt x="247135" y="961190"/>
                  <a:pt x="447835" y="762027"/>
                  <a:pt x="695412" y="762027"/>
                </a:cubicBezTo>
                <a:cubicBezTo>
                  <a:pt x="726359" y="762027"/>
                  <a:pt x="756574" y="765139"/>
                  <a:pt x="785756" y="771065"/>
                </a:cubicBezTo>
                <a:lnTo>
                  <a:pt x="847761" y="790165"/>
                </a:lnTo>
                <a:lnTo>
                  <a:pt x="840258" y="714647"/>
                </a:lnTo>
                <a:cubicBezTo>
                  <a:pt x="840258" y="319958"/>
                  <a:pt x="1155600" y="0"/>
                  <a:pt x="1544594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42777" y="923861"/>
            <a:ext cx="1080527" cy="1080527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65000">
                <a:srgbClr val="FEA002"/>
              </a:gs>
              <a:gs pos="100000">
                <a:schemeClr val="accent4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 flipH="1">
            <a:off x="277153" y="1107123"/>
            <a:ext cx="2965622" cy="1762925"/>
          </a:xfrm>
          <a:custGeom>
            <a:avLst/>
            <a:gdLst>
              <a:gd name="connsiteX0" fmla="*/ 1544594 w 2965622"/>
              <a:gd name="connsiteY0" fmla="*/ 0 h 1762925"/>
              <a:gd name="connsiteX1" fmla="*/ 840258 w 2965622"/>
              <a:gd name="connsiteY1" fmla="*/ 714647 h 1762925"/>
              <a:gd name="connsiteX2" fmla="*/ 847761 w 2965622"/>
              <a:gd name="connsiteY2" fmla="*/ 790165 h 1762925"/>
              <a:gd name="connsiteX3" fmla="*/ 785756 w 2965622"/>
              <a:gd name="connsiteY3" fmla="*/ 771065 h 1762925"/>
              <a:gd name="connsiteX4" fmla="*/ 695412 w 2965622"/>
              <a:gd name="connsiteY4" fmla="*/ 762027 h 1762925"/>
              <a:gd name="connsiteX5" fmla="*/ 247135 w 2965622"/>
              <a:gd name="connsiteY5" fmla="*/ 1206871 h 1762925"/>
              <a:gd name="connsiteX6" fmla="*/ 247448 w 2965622"/>
              <a:gd name="connsiteY6" fmla="*/ 1209954 h 1762925"/>
              <a:gd name="connsiteX7" fmla="*/ 221995 w 2965622"/>
              <a:gd name="connsiteY7" fmla="*/ 1212520 h 1762925"/>
              <a:gd name="connsiteX8" fmla="*/ 0 w 2965622"/>
              <a:gd name="connsiteY8" fmla="*/ 1484898 h 1762925"/>
              <a:gd name="connsiteX9" fmla="*/ 278027 w 2965622"/>
              <a:gd name="connsiteY9" fmla="*/ 1762925 h 1762925"/>
              <a:gd name="connsiteX10" fmla="*/ 2261286 w 2965622"/>
              <a:gd name="connsiteY10" fmla="*/ 1762925 h 1762925"/>
              <a:gd name="connsiteX11" fmla="*/ 2687594 w 2965622"/>
              <a:gd name="connsiteY11" fmla="*/ 1762925 h 1762925"/>
              <a:gd name="connsiteX12" fmla="*/ 2965621 w 2965622"/>
              <a:gd name="connsiteY12" fmla="*/ 1484898 h 1762925"/>
              <a:gd name="connsiteX13" fmla="*/ 2943772 w 2965622"/>
              <a:gd name="connsiteY13" fmla="*/ 1376678 h 1762925"/>
              <a:gd name="connsiteX14" fmla="*/ 2910111 w 2965622"/>
              <a:gd name="connsiteY14" fmla="*/ 1326752 h 1762925"/>
              <a:gd name="connsiteX15" fmla="*/ 2910272 w 2965622"/>
              <a:gd name="connsiteY15" fmla="*/ 1326451 h 1762925"/>
              <a:gd name="connsiteX16" fmla="*/ 2965622 w 2965622"/>
              <a:gd name="connsiteY16" fmla="*/ 1048278 h 1762925"/>
              <a:gd name="connsiteX17" fmla="*/ 2261286 w 2965622"/>
              <a:gd name="connsiteY17" fmla="*/ 333631 h 1762925"/>
              <a:gd name="connsiteX18" fmla="*/ 2144931 w 2965622"/>
              <a:gd name="connsiteY18" fmla="*/ 345532 h 1762925"/>
              <a:gd name="connsiteX19" fmla="*/ 2128641 w 2965622"/>
              <a:gd name="connsiteY19" fmla="*/ 315081 h 1762925"/>
              <a:gd name="connsiteX20" fmla="*/ 1544594 w 2965622"/>
              <a:gd name="connsiteY20" fmla="*/ 0 h 176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65622" h="1762925">
                <a:moveTo>
                  <a:pt x="1544594" y="0"/>
                </a:moveTo>
                <a:cubicBezTo>
                  <a:pt x="1155600" y="0"/>
                  <a:pt x="840258" y="319958"/>
                  <a:pt x="840258" y="714647"/>
                </a:cubicBezTo>
                <a:lnTo>
                  <a:pt x="847761" y="790165"/>
                </a:lnTo>
                <a:lnTo>
                  <a:pt x="785756" y="771065"/>
                </a:lnTo>
                <a:cubicBezTo>
                  <a:pt x="756574" y="765139"/>
                  <a:pt x="726359" y="762027"/>
                  <a:pt x="695412" y="762027"/>
                </a:cubicBezTo>
                <a:cubicBezTo>
                  <a:pt x="447835" y="762027"/>
                  <a:pt x="247135" y="961190"/>
                  <a:pt x="247135" y="1206871"/>
                </a:cubicBezTo>
                <a:lnTo>
                  <a:pt x="247448" y="1209954"/>
                </a:lnTo>
                <a:lnTo>
                  <a:pt x="221995" y="1212520"/>
                </a:lnTo>
                <a:cubicBezTo>
                  <a:pt x="95303" y="1238445"/>
                  <a:pt x="0" y="1350542"/>
                  <a:pt x="0" y="1484898"/>
                </a:cubicBezTo>
                <a:cubicBezTo>
                  <a:pt x="0" y="1638448"/>
                  <a:pt x="124477" y="1762925"/>
                  <a:pt x="278027" y="1762925"/>
                </a:cubicBezTo>
                <a:lnTo>
                  <a:pt x="2261286" y="1762925"/>
                </a:lnTo>
                <a:lnTo>
                  <a:pt x="2687594" y="1762925"/>
                </a:lnTo>
                <a:cubicBezTo>
                  <a:pt x="2841144" y="1762925"/>
                  <a:pt x="2965621" y="1638448"/>
                  <a:pt x="2965621" y="1484898"/>
                </a:cubicBezTo>
                <a:cubicBezTo>
                  <a:pt x="2965621" y="1446511"/>
                  <a:pt x="2957841" y="1409940"/>
                  <a:pt x="2943772" y="1376678"/>
                </a:cubicBezTo>
                <a:lnTo>
                  <a:pt x="2910111" y="1326752"/>
                </a:lnTo>
                <a:lnTo>
                  <a:pt x="2910272" y="1326451"/>
                </a:lnTo>
                <a:cubicBezTo>
                  <a:pt x="2945913" y="1240952"/>
                  <a:pt x="2965622" y="1146950"/>
                  <a:pt x="2965622" y="1048278"/>
                </a:cubicBezTo>
                <a:cubicBezTo>
                  <a:pt x="2965622" y="653589"/>
                  <a:pt x="2650280" y="333631"/>
                  <a:pt x="2261286" y="333631"/>
                </a:cubicBezTo>
                <a:lnTo>
                  <a:pt x="2144931" y="345532"/>
                </a:lnTo>
                <a:lnTo>
                  <a:pt x="2128641" y="315081"/>
                </a:lnTo>
                <a:cubicBezTo>
                  <a:pt x="2002066" y="124983"/>
                  <a:pt x="1787715" y="0"/>
                  <a:pt x="1544594" y="0"/>
                </a:cubicBez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-981215" y="903354"/>
            <a:ext cx="3063096" cy="1200888"/>
          </a:xfrm>
          <a:custGeom>
            <a:avLst/>
            <a:gdLst>
              <a:gd name="connsiteX0" fmla="*/ 0 w 3063096"/>
              <a:gd name="connsiteY0" fmla="*/ 0 h 1200888"/>
              <a:gd name="connsiteX1" fmla="*/ 380342 w 3063096"/>
              <a:gd name="connsiteY1" fmla="*/ 0 h 1200888"/>
              <a:gd name="connsiteX2" fmla="*/ 410028 w 3063096"/>
              <a:gd name="connsiteY2" fmla="*/ 95632 h 1200888"/>
              <a:gd name="connsiteX3" fmla="*/ 1531548 w 3063096"/>
              <a:gd name="connsiteY3" fmla="*/ 839025 h 1200888"/>
              <a:gd name="connsiteX4" fmla="*/ 2653068 w 3063096"/>
              <a:gd name="connsiteY4" fmla="*/ 95632 h 1200888"/>
              <a:gd name="connsiteX5" fmla="*/ 2682754 w 3063096"/>
              <a:gd name="connsiteY5" fmla="*/ 0 h 1200888"/>
              <a:gd name="connsiteX6" fmla="*/ 3063096 w 3063096"/>
              <a:gd name="connsiteY6" fmla="*/ 0 h 1200888"/>
              <a:gd name="connsiteX7" fmla="*/ 3039592 w 3063096"/>
              <a:gd name="connsiteY7" fmla="*/ 91410 h 1200888"/>
              <a:gd name="connsiteX8" fmla="*/ 1531548 w 3063096"/>
              <a:gd name="connsiteY8" fmla="*/ 1200888 h 1200888"/>
              <a:gd name="connsiteX9" fmla="*/ 23503 w 3063096"/>
              <a:gd name="connsiteY9" fmla="*/ 91410 h 120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096" h="1200888">
                <a:moveTo>
                  <a:pt x="0" y="0"/>
                </a:moveTo>
                <a:lnTo>
                  <a:pt x="380342" y="0"/>
                </a:lnTo>
                <a:lnTo>
                  <a:pt x="410028" y="95632"/>
                </a:lnTo>
                <a:cubicBezTo>
                  <a:pt x="594804" y="532493"/>
                  <a:pt x="1027379" y="839025"/>
                  <a:pt x="1531548" y="839025"/>
                </a:cubicBezTo>
                <a:cubicBezTo>
                  <a:pt x="2035717" y="839025"/>
                  <a:pt x="2468291" y="532493"/>
                  <a:pt x="2653068" y="95632"/>
                </a:cubicBezTo>
                <a:lnTo>
                  <a:pt x="2682754" y="0"/>
                </a:lnTo>
                <a:lnTo>
                  <a:pt x="3063096" y="0"/>
                </a:lnTo>
                <a:lnTo>
                  <a:pt x="3039592" y="91410"/>
                </a:lnTo>
                <a:cubicBezTo>
                  <a:pt x="2839668" y="734186"/>
                  <a:pt x="2240110" y="1200888"/>
                  <a:pt x="1531548" y="1200888"/>
                </a:cubicBezTo>
                <a:cubicBezTo>
                  <a:pt x="822986" y="1200888"/>
                  <a:pt x="223427" y="734186"/>
                  <a:pt x="23503" y="9141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/>
          <p:cNvSpPr/>
          <p:nvPr/>
        </p:nvSpPr>
        <p:spPr>
          <a:xfrm>
            <a:off x="812800" y="-27058"/>
            <a:ext cx="3894666" cy="811881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406401" y="-479196"/>
            <a:ext cx="1879600" cy="1879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73199" y="43071"/>
            <a:ext cx="323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2D API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0931" y="-145589"/>
            <a:ext cx="626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>
          <a:xfrm>
            <a:off x="1574798" y="903354"/>
            <a:ext cx="4220521" cy="657477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794019" y="914500"/>
            <a:ext cx="4297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họa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reeform 46"/>
          <p:cNvSpPr/>
          <p:nvPr/>
        </p:nvSpPr>
        <p:spPr>
          <a:xfrm flipH="1">
            <a:off x="6590397" y="1669436"/>
            <a:ext cx="2001794" cy="1099166"/>
          </a:xfrm>
          <a:custGeom>
            <a:avLst/>
            <a:gdLst>
              <a:gd name="connsiteX0" fmla="*/ 830956 w 2001794"/>
              <a:gd name="connsiteY0" fmla="*/ 0 h 1099166"/>
              <a:gd name="connsiteX1" fmla="*/ 355529 w 2001794"/>
              <a:gd name="connsiteY1" fmla="*/ 415327 h 1099166"/>
              <a:gd name="connsiteX2" fmla="*/ 360369 w 2001794"/>
              <a:gd name="connsiteY2" fmla="*/ 457269 h 1099166"/>
              <a:gd name="connsiteX3" fmla="*/ 314996 w 2001794"/>
              <a:gd name="connsiteY3" fmla="*/ 461177 h 1099166"/>
              <a:gd name="connsiteX4" fmla="*/ 73391 w 2001794"/>
              <a:gd name="connsiteY4" fmla="*/ 714452 h 1099166"/>
              <a:gd name="connsiteX5" fmla="*/ 92002 w 2001794"/>
              <a:gd name="connsiteY5" fmla="*/ 793212 h 1099166"/>
              <a:gd name="connsiteX6" fmla="*/ 47326 w 2001794"/>
              <a:gd name="connsiteY6" fmla="*/ 823333 h 1099166"/>
              <a:gd name="connsiteX7" fmla="*/ 0 w 2001794"/>
              <a:gd name="connsiteY7" fmla="*/ 937587 h 1099166"/>
              <a:gd name="connsiteX8" fmla="*/ 161579 w 2001794"/>
              <a:gd name="connsiteY8" fmla="*/ 1099166 h 1099166"/>
              <a:gd name="connsiteX9" fmla="*/ 1840215 w 2001794"/>
              <a:gd name="connsiteY9" fmla="*/ 1099166 h 1099166"/>
              <a:gd name="connsiteX10" fmla="*/ 2001794 w 2001794"/>
              <a:gd name="connsiteY10" fmla="*/ 937587 h 1099166"/>
              <a:gd name="connsiteX11" fmla="*/ 1840215 w 2001794"/>
              <a:gd name="connsiteY11" fmla="*/ 776008 h 1099166"/>
              <a:gd name="connsiteX12" fmla="*/ 1788539 w 2001794"/>
              <a:gd name="connsiteY12" fmla="*/ 776008 h 1099166"/>
              <a:gd name="connsiteX13" fmla="*/ 1793038 w 2001794"/>
              <a:gd name="connsiteY13" fmla="*/ 743464 h 1099166"/>
              <a:gd name="connsiteX14" fmla="*/ 1398311 w 2001794"/>
              <a:gd name="connsiteY14" fmla="*/ 455635 h 1099166"/>
              <a:gd name="connsiteX15" fmla="*/ 1318760 w 2001794"/>
              <a:gd name="connsiteY15" fmla="*/ 461483 h 1099166"/>
              <a:gd name="connsiteX16" fmla="*/ 1299085 w 2001794"/>
              <a:gd name="connsiteY16" fmla="*/ 465936 h 1099166"/>
              <a:gd name="connsiteX17" fmla="*/ 1306383 w 2001794"/>
              <a:gd name="connsiteY17" fmla="*/ 415327 h 1099166"/>
              <a:gd name="connsiteX18" fmla="*/ 830956 w 2001794"/>
              <a:gd name="connsiteY18" fmla="*/ 0 h 109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001794" h="1099166">
                <a:moveTo>
                  <a:pt x="830956" y="0"/>
                </a:moveTo>
                <a:cubicBezTo>
                  <a:pt x="568385" y="0"/>
                  <a:pt x="355529" y="185948"/>
                  <a:pt x="355529" y="415327"/>
                </a:cubicBezTo>
                <a:lnTo>
                  <a:pt x="360369" y="457269"/>
                </a:lnTo>
                <a:lnTo>
                  <a:pt x="314996" y="461177"/>
                </a:lnTo>
                <a:cubicBezTo>
                  <a:pt x="177113" y="485284"/>
                  <a:pt x="73391" y="589519"/>
                  <a:pt x="73391" y="714452"/>
                </a:cubicBezTo>
                <a:lnTo>
                  <a:pt x="92002" y="793212"/>
                </a:lnTo>
                <a:lnTo>
                  <a:pt x="47326" y="823333"/>
                </a:lnTo>
                <a:cubicBezTo>
                  <a:pt x="18086" y="852573"/>
                  <a:pt x="0" y="892968"/>
                  <a:pt x="0" y="937587"/>
                </a:cubicBezTo>
                <a:cubicBezTo>
                  <a:pt x="0" y="1026825"/>
                  <a:pt x="72341" y="1099166"/>
                  <a:pt x="161579" y="1099166"/>
                </a:cubicBezTo>
                <a:lnTo>
                  <a:pt x="1840215" y="1099166"/>
                </a:lnTo>
                <a:cubicBezTo>
                  <a:pt x="1929453" y="1099166"/>
                  <a:pt x="2001794" y="1026825"/>
                  <a:pt x="2001794" y="937587"/>
                </a:cubicBezTo>
                <a:cubicBezTo>
                  <a:pt x="2001794" y="848349"/>
                  <a:pt x="1929453" y="776008"/>
                  <a:pt x="1840215" y="776008"/>
                </a:cubicBezTo>
                <a:lnTo>
                  <a:pt x="1788539" y="776008"/>
                </a:lnTo>
                <a:lnTo>
                  <a:pt x="1793038" y="743464"/>
                </a:lnTo>
                <a:cubicBezTo>
                  <a:pt x="1793038" y="584500"/>
                  <a:pt x="1616313" y="455635"/>
                  <a:pt x="1398311" y="455635"/>
                </a:cubicBezTo>
                <a:cubicBezTo>
                  <a:pt x="1371061" y="455635"/>
                  <a:pt x="1344456" y="457648"/>
                  <a:pt x="1318760" y="461483"/>
                </a:cubicBezTo>
                <a:lnTo>
                  <a:pt x="1299085" y="465936"/>
                </a:lnTo>
                <a:lnTo>
                  <a:pt x="1306383" y="415327"/>
                </a:lnTo>
                <a:cubicBezTo>
                  <a:pt x="1306383" y="185948"/>
                  <a:pt x="1093527" y="0"/>
                  <a:pt x="830956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3335242" y="2340206"/>
            <a:ext cx="2001794" cy="973094"/>
          </a:xfrm>
          <a:custGeom>
            <a:avLst/>
            <a:gdLst>
              <a:gd name="connsiteX0" fmla="*/ 1013562 w 2001794"/>
              <a:gd name="connsiteY0" fmla="*/ 0 h 973094"/>
              <a:gd name="connsiteX1" fmla="*/ 1479330 w 2001794"/>
              <a:gd name="connsiteY1" fmla="*/ 331624 h 973094"/>
              <a:gd name="connsiteX2" fmla="*/ 1479818 w 2001794"/>
              <a:gd name="connsiteY2" fmla="*/ 335853 h 973094"/>
              <a:gd name="connsiteX3" fmla="*/ 1551957 w 2001794"/>
              <a:gd name="connsiteY3" fmla="*/ 352182 h 973094"/>
              <a:gd name="connsiteX4" fmla="*/ 1793038 w 2001794"/>
              <a:gd name="connsiteY4" fmla="*/ 617392 h 973094"/>
              <a:gd name="connsiteX5" fmla="*/ 1784028 w 2001794"/>
              <a:gd name="connsiteY5" fmla="*/ 649936 h 973094"/>
              <a:gd name="connsiteX6" fmla="*/ 1840215 w 2001794"/>
              <a:gd name="connsiteY6" fmla="*/ 649936 h 973094"/>
              <a:gd name="connsiteX7" fmla="*/ 2001794 w 2001794"/>
              <a:gd name="connsiteY7" fmla="*/ 811515 h 973094"/>
              <a:gd name="connsiteX8" fmla="*/ 1840215 w 2001794"/>
              <a:gd name="connsiteY8" fmla="*/ 973094 h 973094"/>
              <a:gd name="connsiteX9" fmla="*/ 161579 w 2001794"/>
              <a:gd name="connsiteY9" fmla="*/ 973094 h 973094"/>
              <a:gd name="connsiteX10" fmla="*/ 0 w 2001794"/>
              <a:gd name="connsiteY10" fmla="*/ 811515 h 973094"/>
              <a:gd name="connsiteX11" fmla="*/ 161579 w 2001794"/>
              <a:gd name="connsiteY11" fmla="*/ 649936 h 973094"/>
              <a:gd name="connsiteX12" fmla="*/ 197107 w 2001794"/>
              <a:gd name="connsiteY12" fmla="*/ 649936 h 973094"/>
              <a:gd name="connsiteX13" fmla="*/ 207546 w 2001794"/>
              <a:gd name="connsiteY13" fmla="*/ 605761 h 973094"/>
              <a:gd name="connsiteX14" fmla="*/ 486354 w 2001794"/>
              <a:gd name="connsiteY14" fmla="*/ 447864 h 973094"/>
              <a:gd name="connsiteX15" fmla="*/ 542730 w 2001794"/>
              <a:gd name="connsiteY15" fmla="*/ 455146 h 973094"/>
              <a:gd name="connsiteX16" fmla="*/ 538135 w 2001794"/>
              <a:gd name="connsiteY16" fmla="*/ 415327 h 973094"/>
              <a:gd name="connsiteX17" fmla="*/ 1013562 w 2001794"/>
              <a:gd name="connsiteY17" fmla="*/ 0 h 97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01794" h="973094">
                <a:moveTo>
                  <a:pt x="1013562" y="0"/>
                </a:moveTo>
                <a:cubicBezTo>
                  <a:pt x="1243312" y="0"/>
                  <a:pt x="1434998" y="142366"/>
                  <a:pt x="1479330" y="331624"/>
                </a:cubicBezTo>
                <a:lnTo>
                  <a:pt x="1479818" y="335853"/>
                </a:lnTo>
                <a:lnTo>
                  <a:pt x="1551957" y="352182"/>
                </a:lnTo>
                <a:cubicBezTo>
                  <a:pt x="1693630" y="395877"/>
                  <a:pt x="1793038" y="498169"/>
                  <a:pt x="1793038" y="617392"/>
                </a:cubicBezTo>
                <a:lnTo>
                  <a:pt x="1784028" y="649936"/>
                </a:lnTo>
                <a:lnTo>
                  <a:pt x="1840215" y="649936"/>
                </a:lnTo>
                <a:cubicBezTo>
                  <a:pt x="1929453" y="649936"/>
                  <a:pt x="2001794" y="722277"/>
                  <a:pt x="2001794" y="811515"/>
                </a:cubicBezTo>
                <a:cubicBezTo>
                  <a:pt x="2001794" y="900753"/>
                  <a:pt x="1929453" y="973094"/>
                  <a:pt x="1840215" y="973094"/>
                </a:cubicBezTo>
                <a:lnTo>
                  <a:pt x="161579" y="973094"/>
                </a:lnTo>
                <a:cubicBezTo>
                  <a:pt x="72341" y="973094"/>
                  <a:pt x="0" y="900753"/>
                  <a:pt x="0" y="811515"/>
                </a:cubicBezTo>
                <a:cubicBezTo>
                  <a:pt x="0" y="722277"/>
                  <a:pt x="72341" y="649936"/>
                  <a:pt x="161579" y="649936"/>
                </a:cubicBezTo>
                <a:lnTo>
                  <a:pt x="197107" y="649936"/>
                </a:lnTo>
                <a:lnTo>
                  <a:pt x="207546" y="605761"/>
                </a:lnTo>
                <a:cubicBezTo>
                  <a:pt x="253481" y="512971"/>
                  <a:pt x="361018" y="447864"/>
                  <a:pt x="486354" y="447864"/>
                </a:cubicBezTo>
                <a:lnTo>
                  <a:pt x="542730" y="455146"/>
                </a:lnTo>
                <a:lnTo>
                  <a:pt x="538135" y="415327"/>
                </a:lnTo>
                <a:cubicBezTo>
                  <a:pt x="538135" y="185948"/>
                  <a:pt x="750991" y="0"/>
                  <a:pt x="1013562" y="0"/>
                </a:cubicBezTo>
                <a:close/>
              </a:path>
            </a:pathLst>
          </a:custGeom>
          <a:solidFill>
            <a:srgbClr val="00FFFF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-406401" y="4532057"/>
            <a:ext cx="4447350" cy="1149178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-1234304" y="5440278"/>
            <a:ext cx="4447350" cy="1149178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-698220" y="6181683"/>
            <a:ext cx="4447350" cy="1149178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6678764" y="4532057"/>
            <a:ext cx="5888058" cy="1149178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6091881" y="5440278"/>
            <a:ext cx="6701936" cy="1149178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7724349" y="6181683"/>
            <a:ext cx="5069468" cy="1149178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2569664" y="5681234"/>
            <a:ext cx="1668847" cy="500449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5746537" y="4532057"/>
            <a:ext cx="2792480" cy="981034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4429379" y="4861372"/>
            <a:ext cx="543798" cy="18948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6104913" y="4710259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6658296" y="5080961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1675871" y="4918421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5103016" y="5560593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4455265" y="6378485"/>
            <a:ext cx="1086677" cy="241282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5628008" y="6589455"/>
            <a:ext cx="303529" cy="22967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4559001" y="5322242"/>
            <a:ext cx="290661" cy="1206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168260" y="4635273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-306489" y="5816304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2029856" y="6636364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8868019" y="4596464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7317901" y="5797024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8833421" y="6636364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9092699" y="5498182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/>
        </p:nvSpPr>
        <p:spPr>
          <a:xfrm>
            <a:off x="10291949" y="6251039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10291948" y="5013141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1100042" y="6301999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ie 41"/>
          <p:cNvSpPr/>
          <p:nvPr/>
        </p:nvSpPr>
        <p:spPr>
          <a:xfrm>
            <a:off x="10692777" y="3309723"/>
            <a:ext cx="1433893" cy="2448489"/>
          </a:xfrm>
          <a:prstGeom prst="pie">
            <a:avLst>
              <a:gd name="adj1" fmla="val 10800104"/>
              <a:gd name="adj2" fmla="val 88"/>
            </a:avLst>
          </a:prstGeom>
          <a:solidFill>
            <a:srgbClr val="1F8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ie 42"/>
          <p:cNvSpPr/>
          <p:nvPr/>
        </p:nvSpPr>
        <p:spPr>
          <a:xfrm>
            <a:off x="8195192" y="3661460"/>
            <a:ext cx="3088687" cy="1744324"/>
          </a:xfrm>
          <a:prstGeom prst="pie">
            <a:avLst>
              <a:gd name="adj1" fmla="val 10800104"/>
              <a:gd name="adj2" fmla="val 88"/>
            </a:avLst>
          </a:prstGeom>
          <a:solidFill>
            <a:srgbClr val="1A6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 rot="5400000">
            <a:off x="-76238" y="4094176"/>
            <a:ext cx="730277" cy="2412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 rot="5400000">
            <a:off x="320440" y="4251486"/>
            <a:ext cx="484074" cy="221618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/>
        </p:nvSpPr>
        <p:spPr>
          <a:xfrm rot="5400000" flipV="1">
            <a:off x="636456" y="4192435"/>
            <a:ext cx="718797" cy="16688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6579613" y="3161004"/>
            <a:ext cx="1972234" cy="1372964"/>
            <a:chOff x="184686" y="2794878"/>
            <a:chExt cx="2628901" cy="1753158"/>
          </a:xfrm>
        </p:grpSpPr>
        <p:sp>
          <p:nvSpPr>
            <p:cNvPr id="89" name="Trapezoid 88"/>
            <p:cNvSpPr/>
            <p:nvPr/>
          </p:nvSpPr>
          <p:spPr>
            <a:xfrm>
              <a:off x="184686" y="2796738"/>
              <a:ext cx="2628901" cy="1751298"/>
            </a:xfrm>
            <a:prstGeom prst="trapezoid">
              <a:avLst>
                <a:gd name="adj" fmla="val 4580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rapezoid 89"/>
            <p:cNvSpPr/>
            <p:nvPr/>
          </p:nvSpPr>
          <p:spPr>
            <a:xfrm>
              <a:off x="798732" y="2794878"/>
              <a:ext cx="1381760" cy="380194"/>
            </a:xfrm>
            <a:prstGeom prst="trapezoid">
              <a:avLst>
                <a:gd name="adj" fmla="val 4580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/>
            <p:cNvSpPr/>
            <p:nvPr/>
          </p:nvSpPr>
          <p:spPr>
            <a:xfrm rot="5400000" flipV="1">
              <a:off x="719898" y="3195398"/>
              <a:ext cx="718797" cy="16688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 rot="5400000" flipV="1">
              <a:off x="1090184" y="2995392"/>
              <a:ext cx="636425" cy="31046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ounded Rectangle 92"/>
            <p:cNvSpPr/>
            <p:nvPr/>
          </p:nvSpPr>
          <p:spPr>
            <a:xfrm rot="5400000" flipV="1">
              <a:off x="1567566" y="3057683"/>
              <a:ext cx="636425" cy="31046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ounded Rectangle 93"/>
            <p:cNvSpPr/>
            <p:nvPr/>
          </p:nvSpPr>
          <p:spPr>
            <a:xfrm rot="5400000" flipV="1">
              <a:off x="694225" y="3192670"/>
              <a:ext cx="383029" cy="17401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/>
            <p:cNvSpPr/>
            <p:nvPr/>
          </p:nvSpPr>
          <p:spPr>
            <a:xfrm rot="5400000" flipV="1">
              <a:off x="1328877" y="3311709"/>
              <a:ext cx="636425" cy="166919"/>
            </a:xfrm>
            <a:prstGeom prst="roundRect">
              <a:avLst>
                <a:gd name="adj" fmla="val 50000"/>
              </a:avLst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/>
            <p:cNvSpPr/>
            <p:nvPr/>
          </p:nvSpPr>
          <p:spPr>
            <a:xfrm rot="5400000" flipV="1">
              <a:off x="1792971" y="3382281"/>
              <a:ext cx="636425" cy="166919"/>
            </a:xfrm>
            <a:prstGeom prst="roundRect">
              <a:avLst>
                <a:gd name="adj" fmla="val 50000"/>
              </a:avLst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ounded Rectangle 96"/>
            <p:cNvSpPr/>
            <p:nvPr/>
          </p:nvSpPr>
          <p:spPr>
            <a:xfrm rot="5400000" flipV="1">
              <a:off x="878052" y="3297166"/>
              <a:ext cx="636425" cy="166919"/>
            </a:xfrm>
            <a:prstGeom prst="roundRect">
              <a:avLst>
                <a:gd name="adj" fmla="val 50000"/>
              </a:avLst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Pie 97"/>
          <p:cNvSpPr/>
          <p:nvPr/>
        </p:nvSpPr>
        <p:spPr>
          <a:xfrm>
            <a:off x="4132704" y="3662549"/>
            <a:ext cx="3088687" cy="1744324"/>
          </a:xfrm>
          <a:prstGeom prst="pie">
            <a:avLst>
              <a:gd name="adj1" fmla="val 10800104"/>
              <a:gd name="adj2" fmla="val 8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0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342</Words>
  <Application>Microsoft Office PowerPoint</Application>
  <PresentationFormat>Widescreen</PresentationFormat>
  <Paragraphs>130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MeoMeo</dc:creator>
  <cp:lastModifiedBy>dinh huong</cp:lastModifiedBy>
  <cp:revision>58</cp:revision>
  <dcterms:created xsi:type="dcterms:W3CDTF">2019-10-23T10:25:39Z</dcterms:created>
  <dcterms:modified xsi:type="dcterms:W3CDTF">2019-10-24T09:13:55Z</dcterms:modified>
</cp:coreProperties>
</file>